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0" r:id="rId3"/>
    <p:sldId id="268" r:id="rId4"/>
    <p:sldId id="259" r:id="rId5"/>
    <p:sldId id="263" r:id="rId6"/>
    <p:sldId id="266" r:id="rId7"/>
    <p:sldId id="265" r:id="rId8"/>
    <p:sldId id="262" r:id="rId9"/>
    <p:sldId id="264" r:id="rId10"/>
    <p:sldId id="267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F496B-8718-42E7-A8B3-9EA29BFC8430}" v="467" dt="2026-01-13T08:44:4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3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RTADO RESTREPO, JUAN MANUEL" userId="6e7266f8-fc33-4768-8ed9-3ea7c5e55f83" providerId="ADAL" clId="{E2800ECF-F758-44D5-B302-AEFAE92BDCB8}"/>
    <pc:docChg chg="undo custSel addSld delSld modSld sldOrd">
      <pc:chgData name="HURTADO RESTREPO, JUAN MANUEL" userId="6e7266f8-fc33-4768-8ed9-3ea7c5e55f83" providerId="ADAL" clId="{E2800ECF-F758-44D5-B302-AEFAE92BDCB8}" dt="2026-01-13T08:45:38.333" v="1463" actId="1076"/>
      <pc:docMkLst>
        <pc:docMk/>
      </pc:docMkLst>
      <pc:sldChg chg="del">
        <pc:chgData name="HURTADO RESTREPO, JUAN MANUEL" userId="6e7266f8-fc33-4768-8ed9-3ea7c5e55f83" providerId="ADAL" clId="{E2800ECF-F758-44D5-B302-AEFAE92BDCB8}" dt="2026-01-12T19:20:54.569" v="462" actId="47"/>
        <pc:sldMkLst>
          <pc:docMk/>
          <pc:sldMk cId="191714609" sldId="258"/>
        </pc:sldMkLst>
      </pc:sldChg>
      <pc:sldChg chg="addSp modSp mod">
        <pc:chgData name="HURTADO RESTREPO, JUAN MANUEL" userId="6e7266f8-fc33-4768-8ed9-3ea7c5e55f83" providerId="ADAL" clId="{E2800ECF-F758-44D5-B302-AEFAE92BDCB8}" dt="2026-01-13T00:12:03.036" v="651" actId="1076"/>
        <pc:sldMkLst>
          <pc:docMk/>
          <pc:sldMk cId="4084246124" sldId="259"/>
        </pc:sldMkLst>
        <pc:spChg chg="mod">
          <ac:chgData name="HURTADO RESTREPO, JUAN MANUEL" userId="6e7266f8-fc33-4768-8ed9-3ea7c5e55f83" providerId="ADAL" clId="{E2800ECF-F758-44D5-B302-AEFAE92BDCB8}" dt="2026-01-12T11:26:05.457" v="1" actId="1076"/>
          <ac:spMkLst>
            <pc:docMk/>
            <pc:sldMk cId="4084246124" sldId="259"/>
            <ac:spMk id="3" creationId="{58CE0B50-BDFA-6173-E622-CAE9DD8A4512}"/>
          </ac:spMkLst>
        </pc:spChg>
        <pc:spChg chg="mod">
          <ac:chgData name="HURTADO RESTREPO, JUAN MANUEL" userId="6e7266f8-fc33-4768-8ed9-3ea7c5e55f83" providerId="ADAL" clId="{E2800ECF-F758-44D5-B302-AEFAE92BDCB8}" dt="2026-01-13T00:12:03.036" v="651" actId="1076"/>
          <ac:spMkLst>
            <pc:docMk/>
            <pc:sldMk cId="4084246124" sldId="259"/>
            <ac:spMk id="7" creationId="{F249BD2A-DDA8-30B2-1F8D-5533798E861E}"/>
          </ac:spMkLst>
        </pc:spChg>
        <pc:spChg chg="mod">
          <ac:chgData name="HURTADO RESTREPO, JUAN MANUEL" userId="6e7266f8-fc33-4768-8ed9-3ea7c5e55f83" providerId="ADAL" clId="{E2800ECF-F758-44D5-B302-AEFAE92BDCB8}" dt="2026-01-12T14:02:34.435" v="133" actId="1076"/>
          <ac:spMkLst>
            <pc:docMk/>
            <pc:sldMk cId="4084246124" sldId="259"/>
            <ac:spMk id="8" creationId="{B7F5F22C-BBB8-C5B1-E4FE-C335E25B0DB4}"/>
          </ac:spMkLst>
        </pc:spChg>
        <pc:spChg chg="mod">
          <ac:chgData name="HURTADO RESTREPO, JUAN MANUEL" userId="6e7266f8-fc33-4768-8ed9-3ea7c5e55f83" providerId="ADAL" clId="{E2800ECF-F758-44D5-B302-AEFAE92BDCB8}" dt="2026-01-12T15:38:42.985" v="295" actId="1076"/>
          <ac:spMkLst>
            <pc:docMk/>
            <pc:sldMk cId="4084246124" sldId="259"/>
            <ac:spMk id="9" creationId="{51FBB3B0-D614-1936-76A6-1A7D031B474D}"/>
          </ac:spMkLst>
        </pc:spChg>
        <pc:spChg chg="add mod">
          <ac:chgData name="HURTADO RESTREPO, JUAN MANUEL" userId="6e7266f8-fc33-4768-8ed9-3ea7c5e55f83" providerId="ADAL" clId="{E2800ECF-F758-44D5-B302-AEFAE92BDCB8}" dt="2026-01-12T14:02:11.154" v="129" actId="1076"/>
          <ac:spMkLst>
            <pc:docMk/>
            <pc:sldMk cId="4084246124" sldId="259"/>
            <ac:spMk id="10" creationId="{746E99E8-9BFA-DA9C-0DAD-5875BC0CBE77}"/>
          </ac:spMkLst>
        </pc:spChg>
        <pc:spChg chg="add mod">
          <ac:chgData name="HURTADO RESTREPO, JUAN MANUEL" userId="6e7266f8-fc33-4768-8ed9-3ea7c5e55f83" providerId="ADAL" clId="{E2800ECF-F758-44D5-B302-AEFAE92BDCB8}" dt="2026-01-12T17:21:11.159" v="441" actId="1076"/>
          <ac:spMkLst>
            <pc:docMk/>
            <pc:sldMk cId="4084246124" sldId="259"/>
            <ac:spMk id="13" creationId="{DA69181A-9F7E-CDB2-3ECD-58894A76198C}"/>
          </ac:spMkLst>
        </pc:spChg>
        <pc:picChg chg="add mod">
          <ac:chgData name="HURTADO RESTREPO, JUAN MANUEL" userId="6e7266f8-fc33-4768-8ed9-3ea7c5e55f83" providerId="ADAL" clId="{E2800ECF-F758-44D5-B302-AEFAE92BDCB8}" dt="2026-01-12T14:02:00.017" v="128" actId="1076"/>
          <ac:picMkLst>
            <pc:docMk/>
            <pc:sldMk cId="4084246124" sldId="259"/>
            <ac:picMk id="12" creationId="{82F96BED-54A9-C85E-521E-20E6F3C5F8C1}"/>
          </ac:picMkLst>
        </pc:picChg>
        <pc:picChg chg="mod">
          <ac:chgData name="HURTADO RESTREPO, JUAN MANUEL" userId="6e7266f8-fc33-4768-8ed9-3ea7c5e55f83" providerId="ADAL" clId="{E2800ECF-F758-44D5-B302-AEFAE92BDCB8}" dt="2026-01-12T15:38:34.793" v="294" actId="1076"/>
          <ac:picMkLst>
            <pc:docMk/>
            <pc:sldMk cId="4084246124" sldId="259"/>
            <ac:picMk id="1026" creationId="{6FC10F6F-438A-9245-850E-F2FBD3B260C3}"/>
          </ac:picMkLst>
        </pc:picChg>
      </pc:sldChg>
      <pc:sldChg chg="addSp delSp modSp mod ord">
        <pc:chgData name="HURTADO RESTREPO, JUAN MANUEL" userId="6e7266f8-fc33-4768-8ed9-3ea7c5e55f83" providerId="ADAL" clId="{E2800ECF-F758-44D5-B302-AEFAE92BDCB8}" dt="2026-01-13T06:53:57.792" v="1167" actId="20577"/>
        <pc:sldMkLst>
          <pc:docMk/>
          <pc:sldMk cId="3084246837" sldId="260"/>
        </pc:sldMkLst>
        <pc:spChg chg="add del mod">
          <ac:chgData name="HURTADO RESTREPO, JUAN MANUEL" userId="6e7266f8-fc33-4768-8ed9-3ea7c5e55f83" providerId="ADAL" clId="{E2800ECF-F758-44D5-B302-AEFAE92BDCB8}" dt="2026-01-12T15:03:18.863" v="143" actId="478"/>
          <ac:spMkLst>
            <pc:docMk/>
            <pc:sldMk cId="3084246837" sldId="260"/>
            <ac:spMk id="6" creationId="{0AD5F7D3-DFAB-54E5-4BE6-FC0B7FBB3D41}"/>
          </ac:spMkLst>
        </pc:spChg>
        <pc:spChg chg="add mod">
          <ac:chgData name="HURTADO RESTREPO, JUAN MANUEL" userId="6e7266f8-fc33-4768-8ed9-3ea7c5e55f83" providerId="ADAL" clId="{E2800ECF-F758-44D5-B302-AEFAE92BDCB8}" dt="2026-01-12T17:22:18.771" v="443" actId="20577"/>
          <ac:spMkLst>
            <pc:docMk/>
            <pc:sldMk cId="3084246837" sldId="260"/>
            <ac:spMk id="11" creationId="{834C3D94-B269-393E-67A4-C51CBB25D926}"/>
          </ac:spMkLst>
        </pc:spChg>
        <pc:spChg chg="add del mod">
          <ac:chgData name="HURTADO RESTREPO, JUAN MANUEL" userId="6e7266f8-fc33-4768-8ed9-3ea7c5e55f83" providerId="ADAL" clId="{E2800ECF-F758-44D5-B302-AEFAE92BDCB8}" dt="2026-01-12T17:07:38.350" v="411" actId="478"/>
          <ac:spMkLst>
            <pc:docMk/>
            <pc:sldMk cId="3084246837" sldId="260"/>
            <ac:spMk id="12" creationId="{EE3CC8AC-6DA5-AA7D-205C-91FE24CBD0D9}"/>
          </ac:spMkLst>
        </pc:spChg>
        <pc:spChg chg="add mod">
          <ac:chgData name="HURTADO RESTREPO, JUAN MANUEL" userId="6e7266f8-fc33-4768-8ed9-3ea7c5e55f83" providerId="ADAL" clId="{E2800ECF-F758-44D5-B302-AEFAE92BDCB8}" dt="2026-01-12T17:22:38.582" v="448" actId="1076"/>
          <ac:spMkLst>
            <pc:docMk/>
            <pc:sldMk cId="3084246837" sldId="260"/>
            <ac:spMk id="15" creationId="{1E84196C-9495-AEED-1CED-699C795B8B5F}"/>
          </ac:spMkLst>
        </pc:spChg>
        <pc:spChg chg="add mod">
          <ac:chgData name="HURTADO RESTREPO, JUAN MANUEL" userId="6e7266f8-fc33-4768-8ed9-3ea7c5e55f83" providerId="ADAL" clId="{E2800ECF-F758-44D5-B302-AEFAE92BDCB8}" dt="2026-01-13T06:53:57.792" v="1167" actId="20577"/>
          <ac:spMkLst>
            <pc:docMk/>
            <pc:sldMk cId="3084246837" sldId="260"/>
            <ac:spMk id="16" creationId="{48E935D9-3348-D7C6-9088-9A04A05D2873}"/>
          </ac:spMkLst>
        </pc:spChg>
        <pc:picChg chg="add mod">
          <ac:chgData name="HURTADO RESTREPO, JUAN MANUEL" userId="6e7266f8-fc33-4768-8ed9-3ea7c5e55f83" providerId="ADAL" clId="{E2800ECF-F758-44D5-B302-AEFAE92BDCB8}" dt="2026-01-12T15:04:18.686" v="159" actId="14100"/>
          <ac:picMkLst>
            <pc:docMk/>
            <pc:sldMk cId="3084246837" sldId="260"/>
            <ac:picMk id="8" creationId="{8627F3F5-9159-F03A-8060-4F95871EAF39}"/>
          </ac:picMkLst>
        </pc:picChg>
        <pc:picChg chg="add mod">
          <ac:chgData name="HURTADO RESTREPO, JUAN MANUEL" userId="6e7266f8-fc33-4768-8ed9-3ea7c5e55f83" providerId="ADAL" clId="{E2800ECF-F758-44D5-B302-AEFAE92BDCB8}" dt="2026-01-12T15:21:14.304" v="187" actId="1076"/>
          <ac:picMkLst>
            <pc:docMk/>
            <pc:sldMk cId="3084246837" sldId="260"/>
            <ac:picMk id="10" creationId="{E2204177-A443-94FC-8EF9-DFAC2AB0FA7D}"/>
          </ac:picMkLst>
        </pc:picChg>
        <pc:picChg chg="add mod">
          <ac:chgData name="HURTADO RESTREPO, JUAN MANUEL" userId="6e7266f8-fc33-4768-8ed9-3ea7c5e55f83" providerId="ADAL" clId="{E2800ECF-F758-44D5-B302-AEFAE92BDCB8}" dt="2026-01-12T17:08:00.027" v="413" actId="1076"/>
          <ac:picMkLst>
            <pc:docMk/>
            <pc:sldMk cId="3084246837" sldId="260"/>
            <ac:picMk id="14" creationId="{638C8274-23E0-43CC-B019-B0DA9DA09388}"/>
          </ac:picMkLst>
        </pc:picChg>
        <pc:picChg chg="add del mod">
          <ac:chgData name="HURTADO RESTREPO, JUAN MANUEL" userId="6e7266f8-fc33-4768-8ed9-3ea7c5e55f83" providerId="ADAL" clId="{E2800ECF-F758-44D5-B302-AEFAE92BDCB8}" dt="2026-01-12T14:56:59.266" v="140" actId="478"/>
          <ac:picMkLst>
            <pc:docMk/>
            <pc:sldMk cId="3084246837" sldId="260"/>
            <ac:picMk id="2050" creationId="{057AAE3E-C148-6F90-F11A-00E78B61E891}"/>
          </ac:picMkLst>
        </pc:picChg>
      </pc:sldChg>
      <pc:sldChg chg="del">
        <pc:chgData name="HURTADO RESTREPO, JUAN MANUEL" userId="6e7266f8-fc33-4768-8ed9-3ea7c5e55f83" providerId="ADAL" clId="{E2800ECF-F758-44D5-B302-AEFAE92BDCB8}" dt="2026-01-12T13:14:07.421" v="65" actId="47"/>
        <pc:sldMkLst>
          <pc:docMk/>
          <pc:sldMk cId="157032014" sldId="261"/>
        </pc:sldMkLst>
      </pc:sldChg>
      <pc:sldChg chg="addSp delSp modSp mod">
        <pc:chgData name="HURTADO RESTREPO, JUAN MANUEL" userId="6e7266f8-fc33-4768-8ed9-3ea7c5e55f83" providerId="ADAL" clId="{E2800ECF-F758-44D5-B302-AEFAE92BDCB8}" dt="2026-01-13T08:45:38.333" v="1463" actId="1076"/>
        <pc:sldMkLst>
          <pc:docMk/>
          <pc:sldMk cId="1626908655" sldId="262"/>
        </pc:sldMkLst>
        <pc:spChg chg="add mod">
          <ac:chgData name="HURTADO RESTREPO, JUAN MANUEL" userId="6e7266f8-fc33-4768-8ed9-3ea7c5e55f83" providerId="ADAL" clId="{E2800ECF-F758-44D5-B302-AEFAE92BDCB8}" dt="2026-01-12T15:03:45.421" v="157" actId="1076"/>
          <ac:spMkLst>
            <pc:docMk/>
            <pc:sldMk cId="1626908655" sldId="262"/>
            <ac:spMk id="4" creationId="{1C907B2D-2AF8-E43A-AA4C-DB7FC0C0344C}"/>
          </ac:spMkLst>
        </pc:spChg>
        <pc:spChg chg="add mod">
          <ac:chgData name="HURTADO RESTREPO, JUAN MANUEL" userId="6e7266f8-fc33-4768-8ed9-3ea7c5e55f83" providerId="ADAL" clId="{E2800ECF-F758-44D5-B302-AEFAE92BDCB8}" dt="2026-01-13T08:45:38.333" v="1463" actId="1076"/>
          <ac:spMkLst>
            <pc:docMk/>
            <pc:sldMk cId="1626908655" sldId="262"/>
            <ac:spMk id="6" creationId="{F72CB2DD-A4C5-845D-5E4D-5BB984865140}"/>
          </ac:spMkLst>
        </pc:spChg>
        <pc:spChg chg="add mod">
          <ac:chgData name="HURTADO RESTREPO, JUAN MANUEL" userId="6e7266f8-fc33-4768-8ed9-3ea7c5e55f83" providerId="ADAL" clId="{E2800ECF-F758-44D5-B302-AEFAE92BDCB8}" dt="2026-01-13T08:42:30.589" v="1411" actId="1076"/>
          <ac:spMkLst>
            <pc:docMk/>
            <pc:sldMk cId="1626908655" sldId="262"/>
            <ac:spMk id="7" creationId="{6D6AD4BA-82A2-BCF8-3793-84F8D4761A61}"/>
          </ac:spMkLst>
        </pc:spChg>
        <pc:spChg chg="add del mod">
          <ac:chgData name="HURTADO RESTREPO, JUAN MANUEL" userId="6e7266f8-fc33-4768-8ed9-3ea7c5e55f83" providerId="ADAL" clId="{E2800ECF-F758-44D5-B302-AEFAE92BDCB8}" dt="2026-01-13T08:44:14.035" v="1432" actId="1076"/>
          <ac:spMkLst>
            <pc:docMk/>
            <pc:sldMk cId="1626908655" sldId="262"/>
            <ac:spMk id="8" creationId="{9A32B2AF-F9D1-E7B5-E2D5-DEBCA418FD45}"/>
          </ac:spMkLst>
        </pc:spChg>
        <pc:spChg chg="add mod">
          <ac:chgData name="HURTADO RESTREPO, JUAN MANUEL" userId="6e7266f8-fc33-4768-8ed9-3ea7c5e55f83" providerId="ADAL" clId="{E2800ECF-F758-44D5-B302-AEFAE92BDCB8}" dt="2026-01-13T08:45:37.706" v="1462" actId="1076"/>
          <ac:spMkLst>
            <pc:docMk/>
            <pc:sldMk cId="1626908655" sldId="262"/>
            <ac:spMk id="9" creationId="{9B3ADA5D-E8FD-2E12-712B-FDD7937F77A7}"/>
          </ac:spMkLst>
        </pc:spChg>
        <pc:picChg chg="add mod">
          <ac:chgData name="HURTADO RESTREPO, JUAN MANUEL" userId="6e7266f8-fc33-4768-8ed9-3ea7c5e55f83" providerId="ADAL" clId="{E2800ECF-F758-44D5-B302-AEFAE92BDCB8}" dt="2026-01-13T08:37:59.433" v="1375" actId="1076"/>
          <ac:picMkLst>
            <pc:docMk/>
            <pc:sldMk cId="1626908655" sldId="262"/>
            <ac:picMk id="4098" creationId="{77EBCD46-2432-8051-857F-DAAEC440EB04}"/>
          </ac:picMkLst>
        </pc:picChg>
        <pc:picChg chg="add mod">
          <ac:chgData name="HURTADO RESTREPO, JUAN MANUEL" userId="6e7266f8-fc33-4768-8ed9-3ea7c5e55f83" providerId="ADAL" clId="{E2800ECF-F758-44D5-B302-AEFAE92BDCB8}" dt="2026-01-13T08:42:04.450" v="1408" actId="1076"/>
          <ac:picMkLst>
            <pc:docMk/>
            <pc:sldMk cId="1626908655" sldId="262"/>
            <ac:picMk id="4100" creationId="{2E382BB6-645C-3CCC-A784-DEA676BDFE41}"/>
          </ac:picMkLst>
        </pc:picChg>
        <pc:picChg chg="add mod">
          <ac:chgData name="HURTADO RESTREPO, JUAN MANUEL" userId="6e7266f8-fc33-4768-8ed9-3ea7c5e55f83" providerId="ADAL" clId="{E2800ECF-F758-44D5-B302-AEFAE92BDCB8}" dt="2026-01-13T08:38:12.914" v="1378" actId="1076"/>
          <ac:picMkLst>
            <pc:docMk/>
            <pc:sldMk cId="1626908655" sldId="262"/>
            <ac:picMk id="4102" creationId="{71D3C71B-BA05-CF23-8F5B-DAB53C2A8BBB}"/>
          </ac:picMkLst>
        </pc:picChg>
        <pc:picChg chg="add mod">
          <ac:chgData name="HURTADO RESTREPO, JUAN MANUEL" userId="6e7266f8-fc33-4768-8ed9-3ea7c5e55f83" providerId="ADAL" clId="{E2800ECF-F758-44D5-B302-AEFAE92BDCB8}" dt="2026-01-13T08:42:52.034" v="1413" actId="1076"/>
          <ac:picMkLst>
            <pc:docMk/>
            <pc:sldMk cId="1626908655" sldId="262"/>
            <ac:picMk id="4104" creationId="{7A8801E4-D33B-7239-76CD-36F685CAB520}"/>
          </ac:picMkLst>
        </pc:picChg>
      </pc:sldChg>
      <pc:sldChg chg="addSp delSp modSp mod ord">
        <pc:chgData name="HURTADO RESTREPO, JUAN MANUEL" userId="6e7266f8-fc33-4768-8ed9-3ea7c5e55f83" providerId="ADAL" clId="{E2800ECF-F758-44D5-B302-AEFAE92BDCB8}" dt="2026-01-13T00:56:16.423" v="964" actId="1076"/>
        <pc:sldMkLst>
          <pc:docMk/>
          <pc:sldMk cId="2927655909" sldId="263"/>
        </pc:sldMkLst>
        <pc:spChg chg="add mod">
          <ac:chgData name="HURTADO RESTREPO, JUAN MANUEL" userId="6e7266f8-fc33-4768-8ed9-3ea7c5e55f83" providerId="ADAL" clId="{E2800ECF-F758-44D5-B302-AEFAE92BDCB8}" dt="2026-01-12T15:42:21.859" v="329" actId="1076"/>
          <ac:spMkLst>
            <pc:docMk/>
            <pc:sldMk cId="2927655909" sldId="263"/>
            <ac:spMk id="4" creationId="{815ACDB3-601E-E6B0-A47A-9E7F02879272}"/>
          </ac:spMkLst>
        </pc:spChg>
        <pc:spChg chg="add mod">
          <ac:chgData name="HURTADO RESTREPO, JUAN MANUEL" userId="6e7266f8-fc33-4768-8ed9-3ea7c5e55f83" providerId="ADAL" clId="{E2800ECF-F758-44D5-B302-AEFAE92BDCB8}" dt="2026-01-13T00:49:38.772" v="883" actId="20577"/>
          <ac:spMkLst>
            <pc:docMk/>
            <pc:sldMk cId="2927655909" sldId="263"/>
            <ac:spMk id="6" creationId="{30057515-DE1C-FF06-9C6C-72216072FDA1}"/>
          </ac:spMkLst>
        </pc:spChg>
        <pc:spChg chg="add mod">
          <ac:chgData name="HURTADO RESTREPO, JUAN MANUEL" userId="6e7266f8-fc33-4768-8ed9-3ea7c5e55f83" providerId="ADAL" clId="{E2800ECF-F758-44D5-B302-AEFAE92BDCB8}" dt="2026-01-12T20:50:10.453" v="567" actId="1076"/>
          <ac:spMkLst>
            <pc:docMk/>
            <pc:sldMk cId="2927655909" sldId="263"/>
            <ac:spMk id="7" creationId="{84E89A6D-55E9-E877-BF68-E41C1F67DA97}"/>
          </ac:spMkLst>
        </pc:spChg>
        <pc:spChg chg="add mod">
          <ac:chgData name="HURTADO RESTREPO, JUAN MANUEL" userId="6e7266f8-fc33-4768-8ed9-3ea7c5e55f83" providerId="ADAL" clId="{E2800ECF-F758-44D5-B302-AEFAE92BDCB8}" dt="2026-01-13T00:54:36.857" v="917" actId="164"/>
          <ac:spMkLst>
            <pc:docMk/>
            <pc:sldMk cId="2927655909" sldId="263"/>
            <ac:spMk id="20" creationId="{9DB0A9AD-6C9D-CEC2-FAAD-3F77231C2AC3}"/>
          </ac:spMkLst>
        </pc:spChg>
        <pc:spChg chg="add mod">
          <ac:chgData name="HURTADO RESTREPO, JUAN MANUEL" userId="6e7266f8-fc33-4768-8ed9-3ea7c5e55f83" providerId="ADAL" clId="{E2800ECF-F758-44D5-B302-AEFAE92BDCB8}" dt="2026-01-13T00:55:43.496" v="959" actId="1076"/>
          <ac:spMkLst>
            <pc:docMk/>
            <pc:sldMk cId="2927655909" sldId="263"/>
            <ac:spMk id="28" creationId="{EE469060-9D0B-2BB6-8382-E73AABCA9DAE}"/>
          </ac:spMkLst>
        </pc:spChg>
        <pc:grpChg chg="add del mod">
          <ac:chgData name="HURTADO RESTREPO, JUAN MANUEL" userId="6e7266f8-fc33-4768-8ed9-3ea7c5e55f83" providerId="ADAL" clId="{E2800ECF-F758-44D5-B302-AEFAE92BDCB8}" dt="2026-01-13T00:54:25.475" v="914" actId="478"/>
          <ac:grpSpMkLst>
            <pc:docMk/>
            <pc:sldMk cId="2927655909" sldId="263"/>
            <ac:grpSpMk id="21" creationId="{4D106AE5-97C7-AA29-5D07-93B97B5C5A4F}"/>
          </ac:grpSpMkLst>
        </pc:grpChg>
        <pc:grpChg chg="add mod">
          <ac:chgData name="HURTADO RESTREPO, JUAN MANUEL" userId="6e7266f8-fc33-4768-8ed9-3ea7c5e55f83" providerId="ADAL" clId="{E2800ECF-F758-44D5-B302-AEFAE92BDCB8}" dt="2026-01-13T00:54:36.857" v="917" actId="164"/>
          <ac:grpSpMkLst>
            <pc:docMk/>
            <pc:sldMk cId="2927655909" sldId="263"/>
            <ac:grpSpMk id="22" creationId="{FD13BD87-CDCC-DBE1-F170-638C788C516C}"/>
          </ac:grpSpMkLst>
        </pc:grpChg>
        <pc:grpChg chg="add mod">
          <ac:chgData name="HURTADO RESTREPO, JUAN MANUEL" userId="6e7266f8-fc33-4768-8ed9-3ea7c5e55f83" providerId="ADAL" clId="{E2800ECF-F758-44D5-B302-AEFAE92BDCB8}" dt="2026-01-13T00:54:40.536" v="918" actId="1076"/>
          <ac:grpSpMkLst>
            <pc:docMk/>
            <pc:sldMk cId="2927655909" sldId="263"/>
            <ac:grpSpMk id="27" creationId="{A0DFEDAA-5B79-4D8A-E8BE-D1EEEB80728C}"/>
          </ac:grpSpMkLst>
        </pc:grpChg>
        <pc:picChg chg="add mod">
          <ac:chgData name="HURTADO RESTREPO, JUAN MANUEL" userId="6e7266f8-fc33-4768-8ed9-3ea7c5e55f83" providerId="ADAL" clId="{E2800ECF-F758-44D5-B302-AEFAE92BDCB8}" dt="2026-01-13T00:34:16.997" v="838" actId="1076"/>
          <ac:picMkLst>
            <pc:docMk/>
            <pc:sldMk cId="2927655909" sldId="263"/>
            <ac:picMk id="9" creationId="{8863B6CC-697F-C45F-C572-240667799B66}"/>
          </ac:picMkLst>
        </pc:picChg>
        <pc:picChg chg="add mod">
          <ac:chgData name="HURTADO RESTREPO, JUAN MANUEL" userId="6e7266f8-fc33-4768-8ed9-3ea7c5e55f83" providerId="ADAL" clId="{E2800ECF-F758-44D5-B302-AEFAE92BDCB8}" dt="2026-01-13T00:54:11.820" v="909" actId="164"/>
          <ac:picMkLst>
            <pc:docMk/>
            <pc:sldMk cId="2927655909" sldId="263"/>
            <ac:picMk id="11" creationId="{0054E494-3B36-E1F2-1A96-AB275D1C0161}"/>
          </ac:picMkLst>
        </pc:picChg>
        <pc:picChg chg="add mod">
          <ac:chgData name="HURTADO RESTREPO, JUAN MANUEL" userId="6e7266f8-fc33-4768-8ed9-3ea7c5e55f83" providerId="ADAL" clId="{E2800ECF-F758-44D5-B302-AEFAE92BDCB8}" dt="2026-01-13T00:54:11.820" v="909" actId="164"/>
          <ac:picMkLst>
            <pc:docMk/>
            <pc:sldMk cId="2927655909" sldId="263"/>
            <ac:picMk id="13" creationId="{1AD94897-ACEE-8FA1-F324-28E167DD7A4A}"/>
          </ac:picMkLst>
        </pc:picChg>
        <pc:picChg chg="add del mod">
          <ac:chgData name="HURTADO RESTREPO, JUAN MANUEL" userId="6e7266f8-fc33-4768-8ed9-3ea7c5e55f83" providerId="ADAL" clId="{E2800ECF-F758-44D5-B302-AEFAE92BDCB8}" dt="2026-01-13T00:52:05.566" v="892" actId="478"/>
          <ac:picMkLst>
            <pc:docMk/>
            <pc:sldMk cId="2927655909" sldId="263"/>
            <ac:picMk id="15" creationId="{772A6082-2CF9-7721-41D9-C9FEA79AFB42}"/>
          </ac:picMkLst>
        </pc:picChg>
        <pc:picChg chg="add mod">
          <ac:chgData name="HURTADO RESTREPO, JUAN MANUEL" userId="6e7266f8-fc33-4768-8ed9-3ea7c5e55f83" providerId="ADAL" clId="{E2800ECF-F758-44D5-B302-AEFAE92BDCB8}" dt="2026-01-13T00:54:11.820" v="909" actId="164"/>
          <ac:picMkLst>
            <pc:docMk/>
            <pc:sldMk cId="2927655909" sldId="263"/>
            <ac:picMk id="19" creationId="{276B489D-14E1-D995-1594-9B50E09DD934}"/>
          </ac:picMkLst>
        </pc:picChg>
        <pc:picChg chg="mod">
          <ac:chgData name="HURTADO RESTREPO, JUAN MANUEL" userId="6e7266f8-fc33-4768-8ed9-3ea7c5e55f83" providerId="ADAL" clId="{E2800ECF-F758-44D5-B302-AEFAE92BDCB8}" dt="2026-01-13T00:54:19.740" v="912"/>
          <ac:picMkLst>
            <pc:docMk/>
            <pc:sldMk cId="2927655909" sldId="263"/>
            <ac:picMk id="23" creationId="{FC0EE5D0-0551-0BCF-C57A-648FB5413115}"/>
          </ac:picMkLst>
        </pc:picChg>
        <pc:picChg chg="mod">
          <ac:chgData name="HURTADO RESTREPO, JUAN MANUEL" userId="6e7266f8-fc33-4768-8ed9-3ea7c5e55f83" providerId="ADAL" clId="{E2800ECF-F758-44D5-B302-AEFAE92BDCB8}" dt="2026-01-13T00:54:19.740" v="912"/>
          <ac:picMkLst>
            <pc:docMk/>
            <pc:sldMk cId="2927655909" sldId="263"/>
            <ac:picMk id="24" creationId="{D0C0D8C8-ADC2-99D0-3CFC-7E4EC2B56C4E}"/>
          </ac:picMkLst>
        </pc:picChg>
        <pc:picChg chg="mod">
          <ac:chgData name="HURTADO RESTREPO, JUAN MANUEL" userId="6e7266f8-fc33-4768-8ed9-3ea7c5e55f83" providerId="ADAL" clId="{E2800ECF-F758-44D5-B302-AEFAE92BDCB8}" dt="2026-01-13T00:56:16.423" v="964" actId="1076"/>
          <ac:picMkLst>
            <pc:docMk/>
            <pc:sldMk cId="2927655909" sldId="263"/>
            <ac:picMk id="26" creationId="{89CCA122-D4F7-5B6F-016D-6DC00736F675}"/>
          </ac:picMkLst>
        </pc:picChg>
        <pc:picChg chg="add mod">
          <ac:chgData name="HURTADO RESTREPO, JUAN MANUEL" userId="6e7266f8-fc33-4768-8ed9-3ea7c5e55f83" providerId="ADAL" clId="{E2800ECF-F758-44D5-B302-AEFAE92BDCB8}" dt="2026-01-12T20:49:23.253" v="561" actId="1076"/>
          <ac:picMkLst>
            <pc:docMk/>
            <pc:sldMk cId="2927655909" sldId="263"/>
            <ac:picMk id="7170" creationId="{D6DB1C77-5BF7-23F1-3DB2-204EDCB64F6A}"/>
          </ac:picMkLst>
        </pc:picChg>
        <pc:cxnChg chg="add mod">
          <ac:chgData name="HURTADO RESTREPO, JUAN MANUEL" userId="6e7266f8-fc33-4768-8ed9-3ea7c5e55f83" providerId="ADAL" clId="{E2800ECF-F758-44D5-B302-AEFAE92BDCB8}" dt="2026-01-13T00:54:11.820" v="909" actId="164"/>
          <ac:cxnSpMkLst>
            <pc:docMk/>
            <pc:sldMk cId="2927655909" sldId="263"/>
            <ac:cxnSpMk id="17" creationId="{A2FE6F3D-2AA5-583E-50B6-749694D033D9}"/>
          </ac:cxnSpMkLst>
        </pc:cxnChg>
        <pc:cxnChg chg="mod">
          <ac:chgData name="HURTADO RESTREPO, JUAN MANUEL" userId="6e7266f8-fc33-4768-8ed9-3ea7c5e55f83" providerId="ADAL" clId="{E2800ECF-F758-44D5-B302-AEFAE92BDCB8}" dt="2026-01-13T00:54:19.740" v="912"/>
          <ac:cxnSpMkLst>
            <pc:docMk/>
            <pc:sldMk cId="2927655909" sldId="263"/>
            <ac:cxnSpMk id="25" creationId="{F78FE71F-956D-2059-1A44-346062F93BD9}"/>
          </ac:cxnSpMkLst>
        </pc:cxnChg>
      </pc:sldChg>
      <pc:sldChg chg="addSp modSp mod">
        <pc:chgData name="HURTADO RESTREPO, JUAN MANUEL" userId="6e7266f8-fc33-4768-8ed9-3ea7c5e55f83" providerId="ADAL" clId="{E2800ECF-F758-44D5-B302-AEFAE92BDCB8}" dt="2026-01-13T07:43:52.090" v="1202" actId="1076"/>
        <pc:sldMkLst>
          <pc:docMk/>
          <pc:sldMk cId="942747162" sldId="264"/>
        </pc:sldMkLst>
        <pc:spChg chg="add mod">
          <ac:chgData name="HURTADO RESTREPO, JUAN MANUEL" userId="6e7266f8-fc33-4768-8ed9-3ea7c5e55f83" providerId="ADAL" clId="{E2800ECF-F758-44D5-B302-AEFAE92BDCB8}" dt="2026-01-12T16:37:47.145" v="405" actId="20577"/>
          <ac:spMkLst>
            <pc:docMk/>
            <pc:sldMk cId="942747162" sldId="264"/>
            <ac:spMk id="4" creationId="{6FBD6FEA-6C3A-A92B-3ADA-D3AE402063E5}"/>
          </ac:spMkLst>
        </pc:spChg>
        <pc:picChg chg="add mod">
          <ac:chgData name="HURTADO RESTREPO, JUAN MANUEL" userId="6e7266f8-fc33-4768-8ed9-3ea7c5e55f83" providerId="ADAL" clId="{E2800ECF-F758-44D5-B302-AEFAE92BDCB8}" dt="2026-01-13T07:38:31.907" v="1188" actId="1076"/>
          <ac:picMkLst>
            <pc:docMk/>
            <pc:sldMk cId="942747162" sldId="264"/>
            <ac:picMk id="7" creationId="{65AFE44E-B162-0D14-42C4-7F311EDB3B38}"/>
          </ac:picMkLst>
        </pc:picChg>
        <pc:picChg chg="add mod">
          <ac:chgData name="HURTADO RESTREPO, JUAN MANUEL" userId="6e7266f8-fc33-4768-8ed9-3ea7c5e55f83" providerId="ADAL" clId="{E2800ECF-F758-44D5-B302-AEFAE92BDCB8}" dt="2026-01-13T07:43:46.928" v="1200" actId="1076"/>
          <ac:picMkLst>
            <pc:docMk/>
            <pc:sldMk cId="942747162" sldId="264"/>
            <ac:picMk id="9" creationId="{85A3F814-DDC8-58EB-7FEF-4C79388147E4}"/>
          </ac:picMkLst>
        </pc:picChg>
        <pc:picChg chg="add mod">
          <ac:chgData name="HURTADO RESTREPO, JUAN MANUEL" userId="6e7266f8-fc33-4768-8ed9-3ea7c5e55f83" providerId="ADAL" clId="{E2800ECF-F758-44D5-B302-AEFAE92BDCB8}" dt="2026-01-13T07:43:49.703" v="1201" actId="1076"/>
          <ac:picMkLst>
            <pc:docMk/>
            <pc:sldMk cId="942747162" sldId="264"/>
            <ac:picMk id="6146" creationId="{41CBAF99-A32C-ADCB-230C-A2B8A20DE7F6}"/>
          </ac:picMkLst>
        </pc:picChg>
        <pc:picChg chg="add mod">
          <ac:chgData name="HURTADO RESTREPO, JUAN MANUEL" userId="6e7266f8-fc33-4768-8ed9-3ea7c5e55f83" providerId="ADAL" clId="{E2800ECF-F758-44D5-B302-AEFAE92BDCB8}" dt="2026-01-13T07:43:52.090" v="1202" actId="1076"/>
          <ac:picMkLst>
            <pc:docMk/>
            <pc:sldMk cId="942747162" sldId="264"/>
            <ac:picMk id="6148" creationId="{01E367DC-7D41-980F-405B-1F8F00EC94CD}"/>
          </ac:picMkLst>
        </pc:picChg>
      </pc:sldChg>
      <pc:sldChg chg="addSp delSp modSp mod ord">
        <pc:chgData name="HURTADO RESTREPO, JUAN MANUEL" userId="6e7266f8-fc33-4768-8ed9-3ea7c5e55f83" providerId="ADAL" clId="{E2800ECF-F758-44D5-B302-AEFAE92BDCB8}" dt="2026-01-13T08:06:18.671" v="1323" actId="1076"/>
        <pc:sldMkLst>
          <pc:docMk/>
          <pc:sldMk cId="2173424647" sldId="265"/>
        </pc:sldMkLst>
        <pc:spChg chg="add mod">
          <ac:chgData name="HURTADO RESTREPO, JUAN MANUEL" userId="6e7266f8-fc33-4768-8ed9-3ea7c5e55f83" providerId="ADAL" clId="{E2800ECF-F758-44D5-B302-AEFAE92BDCB8}" dt="2026-01-13T01:08:13.331" v="1084" actId="1076"/>
          <ac:spMkLst>
            <pc:docMk/>
            <pc:sldMk cId="2173424647" sldId="265"/>
            <ac:spMk id="9" creationId="{0D27992A-2518-C642-CFF3-B40CCA840ECF}"/>
          </ac:spMkLst>
        </pc:spChg>
        <pc:spChg chg="add mod">
          <ac:chgData name="HURTADO RESTREPO, JUAN MANUEL" userId="6e7266f8-fc33-4768-8ed9-3ea7c5e55f83" providerId="ADAL" clId="{E2800ECF-F758-44D5-B302-AEFAE92BDCB8}" dt="2026-01-13T08:02:54.279" v="1247" actId="164"/>
          <ac:spMkLst>
            <pc:docMk/>
            <pc:sldMk cId="2173424647" sldId="265"/>
            <ac:spMk id="21" creationId="{87CBC394-9071-DB9D-0022-CAAACE85649E}"/>
          </ac:spMkLst>
        </pc:spChg>
        <pc:spChg chg="add mod">
          <ac:chgData name="HURTADO RESTREPO, JUAN MANUEL" userId="6e7266f8-fc33-4768-8ed9-3ea7c5e55f83" providerId="ADAL" clId="{E2800ECF-F758-44D5-B302-AEFAE92BDCB8}" dt="2026-01-13T08:05:04.791" v="1293" actId="1076"/>
          <ac:spMkLst>
            <pc:docMk/>
            <pc:sldMk cId="2173424647" sldId="265"/>
            <ac:spMk id="26" creationId="{ED1709D1-5CF9-1244-F5E3-20BA5A69870F}"/>
          </ac:spMkLst>
        </pc:spChg>
        <pc:spChg chg="add mod">
          <ac:chgData name="HURTADO RESTREPO, JUAN MANUEL" userId="6e7266f8-fc33-4768-8ed9-3ea7c5e55f83" providerId="ADAL" clId="{E2800ECF-F758-44D5-B302-AEFAE92BDCB8}" dt="2026-01-13T08:06:18.671" v="1323" actId="1076"/>
          <ac:spMkLst>
            <pc:docMk/>
            <pc:sldMk cId="2173424647" sldId="265"/>
            <ac:spMk id="27" creationId="{FB36DF74-09EE-B8F9-6643-37380CEEE070}"/>
          </ac:spMkLst>
        </pc:spChg>
        <pc:grpChg chg="add del mod">
          <ac:chgData name="HURTADO RESTREPO, JUAN MANUEL" userId="6e7266f8-fc33-4768-8ed9-3ea7c5e55f83" providerId="ADAL" clId="{E2800ECF-F758-44D5-B302-AEFAE92BDCB8}" dt="2026-01-13T08:02:30.428" v="1244" actId="21"/>
          <ac:grpSpMkLst>
            <pc:docMk/>
            <pc:sldMk cId="2173424647" sldId="265"/>
            <ac:grpSpMk id="20" creationId="{404CB0DB-B703-B37B-0992-E2CCDF13E598}"/>
          </ac:grpSpMkLst>
        </pc:grpChg>
        <pc:grpChg chg="add mod">
          <ac:chgData name="HURTADO RESTREPO, JUAN MANUEL" userId="6e7266f8-fc33-4768-8ed9-3ea7c5e55f83" providerId="ADAL" clId="{E2800ECF-F758-44D5-B302-AEFAE92BDCB8}" dt="2026-01-13T08:02:54.279" v="1247" actId="164"/>
          <ac:grpSpMkLst>
            <pc:docMk/>
            <pc:sldMk cId="2173424647" sldId="265"/>
            <ac:grpSpMk id="22" creationId="{404CB0DB-B703-B37B-0992-E2CCDF13E598}"/>
          </ac:grpSpMkLst>
        </pc:grpChg>
        <pc:grpChg chg="add mod">
          <ac:chgData name="HURTADO RESTREPO, JUAN MANUEL" userId="6e7266f8-fc33-4768-8ed9-3ea7c5e55f83" providerId="ADAL" clId="{E2800ECF-F758-44D5-B302-AEFAE92BDCB8}" dt="2026-01-13T08:03:19.174" v="1253" actId="1076"/>
          <ac:grpSpMkLst>
            <pc:docMk/>
            <pc:sldMk cId="2173424647" sldId="265"/>
            <ac:grpSpMk id="25" creationId="{8600AA1D-D182-D723-FAB2-122B6A279F9A}"/>
          </ac:grpSpMkLst>
        </pc:grpChg>
        <pc:picChg chg="add mod">
          <ac:chgData name="HURTADO RESTREPO, JUAN MANUEL" userId="6e7266f8-fc33-4768-8ed9-3ea7c5e55f83" providerId="ADAL" clId="{E2800ECF-F758-44D5-B302-AEFAE92BDCB8}" dt="2026-01-13T08:03:24.063" v="1254" actId="1076"/>
          <ac:picMkLst>
            <pc:docMk/>
            <pc:sldMk cId="2173424647" sldId="265"/>
            <ac:picMk id="6" creationId="{F5350F0B-BE43-2958-29BA-BE2F8901EEFC}"/>
          </ac:picMkLst>
        </pc:picChg>
        <pc:picChg chg="add mod">
          <ac:chgData name="HURTADO RESTREPO, JUAN MANUEL" userId="6e7266f8-fc33-4768-8ed9-3ea7c5e55f83" providerId="ADAL" clId="{E2800ECF-F758-44D5-B302-AEFAE92BDCB8}" dt="2026-01-13T08:03:15.302" v="1252" actId="1076"/>
          <ac:picMkLst>
            <pc:docMk/>
            <pc:sldMk cId="2173424647" sldId="265"/>
            <ac:picMk id="8" creationId="{136A5218-6AD5-4AA5-9D92-4A290D953F78}"/>
          </ac:picMkLst>
        </pc:picChg>
        <pc:picChg chg="add mod">
          <ac:chgData name="HURTADO RESTREPO, JUAN MANUEL" userId="6e7266f8-fc33-4768-8ed9-3ea7c5e55f83" providerId="ADAL" clId="{E2800ECF-F758-44D5-B302-AEFAE92BDCB8}" dt="2026-01-13T08:03:33.334" v="1255" actId="1076"/>
          <ac:picMkLst>
            <pc:docMk/>
            <pc:sldMk cId="2173424647" sldId="265"/>
            <ac:picMk id="11" creationId="{6812E439-A571-F3E5-FEA6-D5633C47D377}"/>
          </ac:picMkLst>
        </pc:picChg>
        <pc:picChg chg="add del mod">
          <ac:chgData name="HURTADO RESTREPO, JUAN MANUEL" userId="6e7266f8-fc33-4768-8ed9-3ea7c5e55f83" providerId="ADAL" clId="{E2800ECF-F758-44D5-B302-AEFAE92BDCB8}" dt="2026-01-13T07:59:10.324" v="1213" actId="478"/>
          <ac:picMkLst>
            <pc:docMk/>
            <pc:sldMk cId="2173424647" sldId="265"/>
            <ac:picMk id="13" creationId="{5B3A958A-5592-C88D-84DC-5D7F809FB00E}"/>
          </ac:picMkLst>
        </pc:picChg>
        <pc:picChg chg="add mod">
          <ac:chgData name="HURTADO RESTREPO, JUAN MANUEL" userId="6e7266f8-fc33-4768-8ed9-3ea7c5e55f83" providerId="ADAL" clId="{E2800ECF-F758-44D5-B302-AEFAE92BDCB8}" dt="2026-01-13T08:01:51.428" v="1234" actId="13822"/>
          <ac:picMkLst>
            <pc:docMk/>
            <pc:sldMk cId="2173424647" sldId="265"/>
            <ac:picMk id="15" creationId="{660B9CEE-3C1B-A330-D199-918AA58FF15F}"/>
          </ac:picMkLst>
        </pc:picChg>
        <pc:picChg chg="add del mod">
          <ac:chgData name="HURTADO RESTREPO, JUAN MANUEL" userId="6e7266f8-fc33-4768-8ed9-3ea7c5e55f83" providerId="ADAL" clId="{E2800ECF-F758-44D5-B302-AEFAE92BDCB8}" dt="2026-01-13T08:00:09.358" v="1219" actId="478"/>
          <ac:picMkLst>
            <pc:docMk/>
            <pc:sldMk cId="2173424647" sldId="265"/>
            <ac:picMk id="17" creationId="{111463CF-5D7F-166E-A85E-2724271F17EC}"/>
          </ac:picMkLst>
        </pc:picChg>
        <pc:picChg chg="add mod">
          <ac:chgData name="HURTADO RESTREPO, JUAN MANUEL" userId="6e7266f8-fc33-4768-8ed9-3ea7c5e55f83" providerId="ADAL" clId="{E2800ECF-F758-44D5-B302-AEFAE92BDCB8}" dt="2026-01-13T08:01:51.428" v="1234" actId="13822"/>
          <ac:picMkLst>
            <pc:docMk/>
            <pc:sldMk cId="2173424647" sldId="265"/>
            <ac:picMk id="19" creationId="{D4A81902-BB54-E490-FFF6-53139994F7F0}"/>
          </ac:picMkLst>
        </pc:picChg>
        <pc:picChg chg="mod">
          <ac:chgData name="HURTADO RESTREPO, JUAN MANUEL" userId="6e7266f8-fc33-4768-8ed9-3ea7c5e55f83" providerId="ADAL" clId="{E2800ECF-F758-44D5-B302-AEFAE92BDCB8}" dt="2026-01-13T08:02:31.123" v="1245"/>
          <ac:picMkLst>
            <pc:docMk/>
            <pc:sldMk cId="2173424647" sldId="265"/>
            <ac:picMk id="23" creationId="{660B9CEE-3C1B-A330-D199-918AA58FF15F}"/>
          </ac:picMkLst>
        </pc:picChg>
        <pc:picChg chg="mod">
          <ac:chgData name="HURTADO RESTREPO, JUAN MANUEL" userId="6e7266f8-fc33-4768-8ed9-3ea7c5e55f83" providerId="ADAL" clId="{E2800ECF-F758-44D5-B302-AEFAE92BDCB8}" dt="2026-01-13T08:02:31.123" v="1245"/>
          <ac:picMkLst>
            <pc:docMk/>
            <pc:sldMk cId="2173424647" sldId="265"/>
            <ac:picMk id="24" creationId="{D4A81902-BB54-E490-FFF6-53139994F7F0}"/>
          </ac:picMkLst>
        </pc:picChg>
      </pc:sldChg>
      <pc:sldChg chg="addSp delSp modSp mod ord">
        <pc:chgData name="HURTADO RESTREPO, JUAN MANUEL" userId="6e7266f8-fc33-4768-8ed9-3ea7c5e55f83" providerId="ADAL" clId="{E2800ECF-F758-44D5-B302-AEFAE92BDCB8}" dt="2026-01-13T01:11:07.268" v="1147" actId="1076"/>
        <pc:sldMkLst>
          <pc:docMk/>
          <pc:sldMk cId="1490297482" sldId="266"/>
        </pc:sldMkLst>
        <pc:spChg chg="add mod">
          <ac:chgData name="HURTADO RESTREPO, JUAN MANUEL" userId="6e7266f8-fc33-4768-8ed9-3ea7c5e55f83" providerId="ADAL" clId="{E2800ECF-F758-44D5-B302-AEFAE92BDCB8}" dt="2026-01-13T00:57:36.569" v="992" actId="1076"/>
          <ac:spMkLst>
            <pc:docMk/>
            <pc:sldMk cId="1490297482" sldId="266"/>
            <ac:spMk id="9" creationId="{36262F6A-0CF9-087C-065B-442312B4DE9D}"/>
          </ac:spMkLst>
        </pc:spChg>
        <pc:spChg chg="add mod">
          <ac:chgData name="HURTADO RESTREPO, JUAN MANUEL" userId="6e7266f8-fc33-4768-8ed9-3ea7c5e55f83" providerId="ADAL" clId="{E2800ECF-F758-44D5-B302-AEFAE92BDCB8}" dt="2026-01-13T00:57:42.392" v="994" actId="1076"/>
          <ac:spMkLst>
            <pc:docMk/>
            <pc:sldMk cId="1490297482" sldId="266"/>
            <ac:spMk id="16" creationId="{2096F748-251D-09B2-53D7-F9A327777529}"/>
          </ac:spMkLst>
        </pc:spChg>
        <pc:spChg chg="add mod">
          <ac:chgData name="HURTADO RESTREPO, JUAN MANUEL" userId="6e7266f8-fc33-4768-8ed9-3ea7c5e55f83" providerId="ADAL" clId="{E2800ECF-F758-44D5-B302-AEFAE92BDCB8}" dt="2026-01-13T01:07:18.539" v="1051" actId="1076"/>
          <ac:spMkLst>
            <pc:docMk/>
            <pc:sldMk cId="1490297482" sldId="266"/>
            <ac:spMk id="17" creationId="{B224CABF-B22A-B12C-7F74-09A065281995}"/>
          </ac:spMkLst>
        </pc:spChg>
        <pc:spChg chg="add mod">
          <ac:chgData name="HURTADO RESTREPO, JUAN MANUEL" userId="6e7266f8-fc33-4768-8ed9-3ea7c5e55f83" providerId="ADAL" clId="{E2800ECF-F758-44D5-B302-AEFAE92BDCB8}" dt="2026-01-13T01:06:50.109" v="1047" actId="122"/>
          <ac:spMkLst>
            <pc:docMk/>
            <pc:sldMk cId="1490297482" sldId="266"/>
            <ac:spMk id="18" creationId="{06C58A73-98F8-73D6-ABE1-836C5A0C2200}"/>
          </ac:spMkLst>
        </pc:spChg>
        <pc:spChg chg="add mod">
          <ac:chgData name="HURTADO RESTREPO, JUAN MANUEL" userId="6e7266f8-fc33-4768-8ed9-3ea7c5e55f83" providerId="ADAL" clId="{E2800ECF-F758-44D5-B302-AEFAE92BDCB8}" dt="2026-01-13T01:11:07.268" v="1147" actId="1076"/>
          <ac:spMkLst>
            <pc:docMk/>
            <pc:sldMk cId="1490297482" sldId="266"/>
            <ac:spMk id="19" creationId="{7C46E5EA-D61B-8F43-E4C1-0A7BE1A5AAB4}"/>
          </ac:spMkLst>
        </pc:spChg>
        <pc:picChg chg="add mod">
          <ac:chgData name="HURTADO RESTREPO, JUAN MANUEL" userId="6e7266f8-fc33-4768-8ed9-3ea7c5e55f83" providerId="ADAL" clId="{E2800ECF-F758-44D5-B302-AEFAE92BDCB8}" dt="2026-01-12T20:59:26.463" v="594" actId="1076"/>
          <ac:picMkLst>
            <pc:docMk/>
            <pc:sldMk cId="1490297482" sldId="266"/>
            <ac:picMk id="6" creationId="{E342C33C-928F-68F7-28D5-06AEE132095A}"/>
          </ac:picMkLst>
        </pc:picChg>
        <pc:picChg chg="add mod">
          <ac:chgData name="HURTADO RESTREPO, JUAN MANUEL" userId="6e7266f8-fc33-4768-8ed9-3ea7c5e55f83" providerId="ADAL" clId="{E2800ECF-F758-44D5-B302-AEFAE92BDCB8}" dt="2026-01-12T20:57:01.694" v="572" actId="1076"/>
          <ac:picMkLst>
            <pc:docMk/>
            <pc:sldMk cId="1490297482" sldId="266"/>
            <ac:picMk id="8" creationId="{33416BB3-25D7-5A57-34C3-8274E5B58BFC}"/>
          </ac:picMkLst>
        </pc:picChg>
        <pc:picChg chg="add mod">
          <ac:chgData name="HURTADO RESTREPO, JUAN MANUEL" userId="6e7266f8-fc33-4768-8ed9-3ea7c5e55f83" providerId="ADAL" clId="{E2800ECF-F758-44D5-B302-AEFAE92BDCB8}" dt="2026-01-12T20:57:22.654" v="578" actId="1582"/>
          <ac:picMkLst>
            <pc:docMk/>
            <pc:sldMk cId="1490297482" sldId="266"/>
            <ac:picMk id="11" creationId="{5343DDC9-7BBE-7021-33F6-1A1BADA1E345}"/>
          </ac:picMkLst>
        </pc:picChg>
        <pc:picChg chg="add mod">
          <ac:chgData name="HURTADO RESTREPO, JUAN MANUEL" userId="6e7266f8-fc33-4768-8ed9-3ea7c5e55f83" providerId="ADAL" clId="{E2800ECF-F758-44D5-B302-AEFAE92BDCB8}" dt="2026-01-12T20:58:20.855" v="584" actId="1076"/>
          <ac:picMkLst>
            <pc:docMk/>
            <pc:sldMk cId="1490297482" sldId="266"/>
            <ac:picMk id="13" creationId="{B9B1A77B-AA06-B80A-531C-D328B814769D}"/>
          </ac:picMkLst>
        </pc:picChg>
        <pc:picChg chg="add mod">
          <ac:chgData name="HURTADO RESTREPO, JUAN MANUEL" userId="6e7266f8-fc33-4768-8ed9-3ea7c5e55f83" providerId="ADAL" clId="{E2800ECF-F758-44D5-B302-AEFAE92BDCB8}" dt="2026-01-12T20:59:13.639" v="593" actId="1076"/>
          <ac:picMkLst>
            <pc:docMk/>
            <pc:sldMk cId="1490297482" sldId="266"/>
            <ac:picMk id="15" creationId="{20E3E915-A65D-892B-85DB-C32D8CDBA8FE}"/>
          </ac:picMkLst>
        </pc:picChg>
        <pc:picChg chg="add mod">
          <ac:chgData name="HURTADO RESTREPO, JUAN MANUEL" userId="6e7266f8-fc33-4768-8ed9-3ea7c5e55f83" providerId="ADAL" clId="{E2800ECF-F758-44D5-B302-AEFAE92BDCB8}" dt="2026-01-12T20:04:47.440" v="474" actId="14100"/>
          <ac:picMkLst>
            <pc:docMk/>
            <pc:sldMk cId="1490297482" sldId="266"/>
            <ac:picMk id="5122" creationId="{A3CADA5D-4B91-7F98-D7A7-D8EF4C744300}"/>
          </ac:picMkLst>
        </pc:picChg>
        <pc:picChg chg="add del mod">
          <ac:chgData name="HURTADO RESTREPO, JUAN MANUEL" userId="6e7266f8-fc33-4768-8ed9-3ea7c5e55f83" providerId="ADAL" clId="{E2800ECF-F758-44D5-B302-AEFAE92BDCB8}" dt="2026-01-12T20:25:37.581" v="478" actId="478"/>
          <ac:picMkLst>
            <pc:docMk/>
            <pc:sldMk cId="1490297482" sldId="266"/>
            <ac:picMk id="5124" creationId="{2A0CCCC3-0DFE-7D5E-AFCF-49512704FA8D}"/>
          </ac:picMkLst>
        </pc:picChg>
        <pc:picChg chg="add mod">
          <ac:chgData name="HURTADO RESTREPO, JUAN MANUEL" userId="6e7266f8-fc33-4768-8ed9-3ea7c5e55f83" providerId="ADAL" clId="{E2800ECF-F758-44D5-B302-AEFAE92BDCB8}" dt="2026-01-13T00:57:37.922" v="993" actId="1076"/>
          <ac:picMkLst>
            <pc:docMk/>
            <pc:sldMk cId="1490297482" sldId="266"/>
            <ac:picMk id="5126" creationId="{BCE8450C-1C06-2451-ACE3-1BF3B330C634}"/>
          </ac:picMkLst>
        </pc:picChg>
      </pc:sldChg>
      <pc:sldChg chg="addSp modSp mod">
        <pc:chgData name="HURTADO RESTREPO, JUAN MANUEL" userId="6e7266f8-fc33-4768-8ed9-3ea7c5e55f83" providerId="ADAL" clId="{E2800ECF-F758-44D5-B302-AEFAE92BDCB8}" dt="2026-01-12T20:41:20.231" v="531" actId="12788"/>
        <pc:sldMkLst>
          <pc:docMk/>
          <pc:sldMk cId="1877508602" sldId="267"/>
        </pc:sldMkLst>
        <pc:spChg chg="add mod">
          <ac:chgData name="HURTADO RESTREPO, JUAN MANUEL" userId="6e7266f8-fc33-4768-8ed9-3ea7c5e55f83" providerId="ADAL" clId="{E2800ECF-F758-44D5-B302-AEFAE92BDCB8}" dt="2026-01-12T20:41:20.231" v="531" actId="12788"/>
          <ac:spMkLst>
            <pc:docMk/>
            <pc:sldMk cId="1877508602" sldId="267"/>
            <ac:spMk id="4" creationId="{180D4592-6906-DEE7-8E9F-CFA679D81E91}"/>
          </ac:spMkLst>
        </pc:spChg>
      </pc:sldChg>
      <pc:sldChg chg="addSp delSp modSp add mod ord">
        <pc:chgData name="HURTADO RESTREPO, JUAN MANUEL" userId="6e7266f8-fc33-4768-8ed9-3ea7c5e55f83" providerId="ADAL" clId="{E2800ECF-F758-44D5-B302-AEFAE92BDCB8}" dt="2026-01-13T00:36:41.996" v="879" actId="1076"/>
        <pc:sldMkLst>
          <pc:docMk/>
          <pc:sldMk cId="832357461" sldId="268"/>
        </pc:sldMkLst>
        <pc:spChg chg="add del mod">
          <ac:chgData name="HURTADO RESTREPO, JUAN MANUEL" userId="6e7266f8-fc33-4768-8ed9-3ea7c5e55f83" providerId="ADAL" clId="{E2800ECF-F758-44D5-B302-AEFAE92BDCB8}" dt="2026-01-12T17:16:23.127" v="426" actId="478"/>
          <ac:spMkLst>
            <pc:docMk/>
            <pc:sldMk cId="832357461" sldId="268"/>
            <ac:spMk id="4" creationId="{830CEA0C-5B38-9A39-2A40-8176A375B3FD}"/>
          </ac:spMkLst>
        </pc:spChg>
        <pc:spChg chg="mod">
          <ac:chgData name="HURTADO RESTREPO, JUAN MANUEL" userId="6e7266f8-fc33-4768-8ed9-3ea7c5e55f83" providerId="ADAL" clId="{E2800ECF-F758-44D5-B302-AEFAE92BDCB8}" dt="2026-01-13T00:10:30.092" v="641" actId="1076"/>
          <ac:spMkLst>
            <pc:docMk/>
            <pc:sldMk cId="832357461" sldId="268"/>
            <ac:spMk id="7" creationId="{3843B1AB-2591-1259-C811-B1E3166C3795}"/>
          </ac:spMkLst>
        </pc:spChg>
        <pc:spChg chg="del">
          <ac:chgData name="HURTADO RESTREPO, JUAN MANUEL" userId="6e7266f8-fc33-4768-8ed9-3ea7c5e55f83" providerId="ADAL" clId="{E2800ECF-F758-44D5-B302-AEFAE92BDCB8}" dt="2026-01-12T15:24:17.346" v="228" actId="478"/>
          <ac:spMkLst>
            <pc:docMk/>
            <pc:sldMk cId="832357461" sldId="268"/>
            <ac:spMk id="8" creationId="{98CB3FE7-01A4-63B6-9C7C-2F956ECFDE97}"/>
          </ac:spMkLst>
        </pc:spChg>
        <pc:spChg chg="mod">
          <ac:chgData name="HURTADO RESTREPO, JUAN MANUEL" userId="6e7266f8-fc33-4768-8ed9-3ea7c5e55f83" providerId="ADAL" clId="{E2800ECF-F758-44D5-B302-AEFAE92BDCB8}" dt="2026-01-13T00:10:21.954" v="640" actId="1076"/>
          <ac:spMkLst>
            <pc:docMk/>
            <pc:sldMk cId="832357461" sldId="268"/>
            <ac:spMk id="9" creationId="{2834B93A-B1D0-ED35-41C0-AF6976C587EE}"/>
          </ac:spMkLst>
        </pc:spChg>
        <pc:spChg chg="del mod">
          <ac:chgData name="HURTADO RESTREPO, JUAN MANUEL" userId="6e7266f8-fc33-4768-8ed9-3ea7c5e55f83" providerId="ADAL" clId="{E2800ECF-F758-44D5-B302-AEFAE92BDCB8}" dt="2026-01-12T17:12:03.841" v="414" actId="478"/>
          <ac:spMkLst>
            <pc:docMk/>
            <pc:sldMk cId="832357461" sldId="268"/>
            <ac:spMk id="10" creationId="{9C4CA9B1-E74E-6298-014D-C55644A04209}"/>
          </ac:spMkLst>
        </pc:spChg>
        <pc:spChg chg="add mod">
          <ac:chgData name="HURTADO RESTREPO, JUAN MANUEL" userId="6e7266f8-fc33-4768-8ed9-3ea7c5e55f83" providerId="ADAL" clId="{E2800ECF-F758-44D5-B302-AEFAE92BDCB8}" dt="2026-01-13T00:10:40.484" v="642" actId="1076"/>
          <ac:spMkLst>
            <pc:docMk/>
            <pc:sldMk cId="832357461" sldId="268"/>
            <ac:spMk id="13" creationId="{4B3770A7-D1B2-7C09-E181-8D8C54B8FDD4}"/>
          </ac:spMkLst>
        </pc:spChg>
        <pc:spChg chg="add mod">
          <ac:chgData name="HURTADO RESTREPO, JUAN MANUEL" userId="6e7266f8-fc33-4768-8ed9-3ea7c5e55f83" providerId="ADAL" clId="{E2800ECF-F758-44D5-B302-AEFAE92BDCB8}" dt="2026-01-13T00:10:56.108" v="645" actId="1076"/>
          <ac:spMkLst>
            <pc:docMk/>
            <pc:sldMk cId="832357461" sldId="268"/>
            <ac:spMk id="14" creationId="{CAE99167-AF6A-4C3B-6334-AE1E23BF6CCD}"/>
          </ac:spMkLst>
        </pc:spChg>
        <pc:spChg chg="add del mod">
          <ac:chgData name="HURTADO RESTREPO, JUAN MANUEL" userId="6e7266f8-fc33-4768-8ed9-3ea7c5e55f83" providerId="ADAL" clId="{E2800ECF-F758-44D5-B302-AEFAE92BDCB8}" dt="2026-01-12T19:39:26.836" v="465"/>
          <ac:spMkLst>
            <pc:docMk/>
            <pc:sldMk cId="832357461" sldId="268"/>
            <ac:spMk id="21" creationId="{A3A788FC-B9BE-AA13-1D93-4628A75232AC}"/>
          </ac:spMkLst>
        </pc:spChg>
        <pc:spChg chg="add mod">
          <ac:chgData name="HURTADO RESTREPO, JUAN MANUEL" userId="6e7266f8-fc33-4768-8ed9-3ea7c5e55f83" providerId="ADAL" clId="{E2800ECF-F758-44D5-B302-AEFAE92BDCB8}" dt="2026-01-13T00:10:06.604" v="637" actId="1076"/>
          <ac:spMkLst>
            <pc:docMk/>
            <pc:sldMk cId="832357461" sldId="268"/>
            <ac:spMk id="22" creationId="{059729A7-9CF6-FE3B-4337-A32D57E7BADA}"/>
          </ac:spMkLst>
        </pc:spChg>
        <pc:spChg chg="add mod">
          <ac:chgData name="HURTADO RESTREPO, JUAN MANUEL" userId="6e7266f8-fc33-4768-8ed9-3ea7c5e55f83" providerId="ADAL" clId="{E2800ECF-F758-44D5-B302-AEFAE92BDCB8}" dt="2026-01-13T00:35:01.756" v="859" actId="1076"/>
          <ac:spMkLst>
            <pc:docMk/>
            <pc:sldMk cId="832357461" sldId="268"/>
            <ac:spMk id="23" creationId="{757966CD-1845-C10F-8920-94CE7290D1EE}"/>
          </ac:spMkLst>
        </pc:spChg>
        <pc:spChg chg="add mod">
          <ac:chgData name="HURTADO RESTREPO, JUAN MANUEL" userId="6e7266f8-fc33-4768-8ed9-3ea7c5e55f83" providerId="ADAL" clId="{E2800ECF-F758-44D5-B302-AEFAE92BDCB8}" dt="2026-01-13T00:36:41.996" v="879" actId="1076"/>
          <ac:spMkLst>
            <pc:docMk/>
            <pc:sldMk cId="832357461" sldId="268"/>
            <ac:spMk id="24" creationId="{AD6CE084-13A6-853E-EC81-D91C7553B140}"/>
          </ac:spMkLst>
        </pc:spChg>
        <pc:picChg chg="add mod">
          <ac:chgData name="HURTADO RESTREPO, JUAN MANUEL" userId="6e7266f8-fc33-4768-8ed9-3ea7c5e55f83" providerId="ADAL" clId="{E2800ECF-F758-44D5-B302-AEFAE92BDCB8}" dt="2026-01-12T15:41:41.011" v="310" actId="1076"/>
          <ac:picMkLst>
            <pc:docMk/>
            <pc:sldMk cId="832357461" sldId="268"/>
            <ac:picMk id="11" creationId="{8642247B-271F-EBD5-E2DB-0A109F1DB697}"/>
          </ac:picMkLst>
        </pc:picChg>
        <pc:picChg chg="del">
          <ac:chgData name="HURTADO RESTREPO, JUAN MANUEL" userId="6e7266f8-fc33-4768-8ed9-3ea7c5e55f83" providerId="ADAL" clId="{E2800ECF-F758-44D5-B302-AEFAE92BDCB8}" dt="2026-01-12T15:04:56.824" v="162" actId="478"/>
          <ac:picMkLst>
            <pc:docMk/>
            <pc:sldMk cId="832357461" sldId="268"/>
            <ac:picMk id="12" creationId="{B823B79D-6D74-DA0C-C5A5-A40FDEB68876}"/>
          </ac:picMkLst>
        </pc:picChg>
        <pc:picChg chg="add mod">
          <ac:chgData name="HURTADO RESTREPO, JUAN MANUEL" userId="6e7266f8-fc33-4768-8ed9-3ea7c5e55f83" providerId="ADAL" clId="{E2800ECF-F758-44D5-B302-AEFAE92BDCB8}" dt="2026-01-13T00:11:22.772" v="650" actId="1076"/>
          <ac:picMkLst>
            <pc:docMk/>
            <pc:sldMk cId="832357461" sldId="268"/>
            <ac:picMk id="16" creationId="{71762D1F-4074-821F-92EC-74AF571FC5A6}"/>
          </ac:picMkLst>
        </pc:picChg>
        <pc:picChg chg="add mod">
          <ac:chgData name="HURTADO RESTREPO, JUAN MANUEL" userId="6e7266f8-fc33-4768-8ed9-3ea7c5e55f83" providerId="ADAL" clId="{E2800ECF-F758-44D5-B302-AEFAE92BDCB8}" dt="2026-01-13T00:11:16.149" v="649" actId="1076"/>
          <ac:picMkLst>
            <pc:docMk/>
            <pc:sldMk cId="832357461" sldId="268"/>
            <ac:picMk id="18" creationId="{EBC14CB1-3CCC-5F63-CD12-C61B104EA769}"/>
          </ac:picMkLst>
        </pc:picChg>
        <pc:picChg chg="add mod">
          <ac:chgData name="HURTADO RESTREPO, JUAN MANUEL" userId="6e7266f8-fc33-4768-8ed9-3ea7c5e55f83" providerId="ADAL" clId="{E2800ECF-F758-44D5-B302-AEFAE92BDCB8}" dt="2026-01-13T00:10:50.228" v="644" actId="1076"/>
          <ac:picMkLst>
            <pc:docMk/>
            <pc:sldMk cId="832357461" sldId="268"/>
            <ac:picMk id="20" creationId="{995CCF91-2737-7BFA-5EA6-F40288046345}"/>
          </ac:picMkLst>
        </pc:picChg>
        <pc:picChg chg="add del mod">
          <ac:chgData name="HURTADO RESTREPO, JUAN MANUEL" userId="6e7266f8-fc33-4768-8ed9-3ea7c5e55f83" providerId="ADAL" clId="{E2800ECF-F758-44D5-B302-AEFAE92BDCB8}" dt="2026-01-12T13:17:41.741" v="100" actId="478"/>
          <ac:picMkLst>
            <pc:docMk/>
            <pc:sldMk cId="832357461" sldId="268"/>
            <ac:picMk id="1026" creationId="{14CF9EE1-98AD-1AE1-F03C-E2E310A86319}"/>
          </ac:picMkLst>
        </pc:picChg>
        <pc:picChg chg="add del mod">
          <ac:chgData name="HURTADO RESTREPO, JUAN MANUEL" userId="6e7266f8-fc33-4768-8ed9-3ea7c5e55f83" providerId="ADAL" clId="{E2800ECF-F758-44D5-B302-AEFAE92BDCB8}" dt="2026-01-13T00:10:12.339" v="639" actId="1076"/>
          <ac:picMkLst>
            <pc:docMk/>
            <pc:sldMk cId="832357461" sldId="268"/>
            <ac:picMk id="3074" creationId="{1297D519-2391-344A-B7C7-ADA6EB251FD1}"/>
          </ac:picMkLst>
        </pc:picChg>
        <pc:picChg chg="add del mod">
          <ac:chgData name="HURTADO RESTREPO, JUAN MANUEL" userId="6e7266f8-fc33-4768-8ed9-3ea7c5e55f83" providerId="ADAL" clId="{E2800ECF-F758-44D5-B302-AEFAE92BDCB8}" dt="2026-01-12T15:39:09.397" v="300" actId="21"/>
          <ac:picMkLst>
            <pc:docMk/>
            <pc:sldMk cId="832357461" sldId="268"/>
            <ac:picMk id="3076" creationId="{F73DA609-F86E-7C81-866F-860ACAB7B7AE}"/>
          </ac:picMkLst>
        </pc:picChg>
        <pc:picChg chg="add mod">
          <ac:chgData name="HURTADO RESTREPO, JUAN MANUEL" userId="6e7266f8-fc33-4768-8ed9-3ea7c5e55f83" providerId="ADAL" clId="{E2800ECF-F758-44D5-B302-AEFAE92BDCB8}" dt="2026-01-13T00:10:02.626" v="636" actId="14100"/>
          <ac:picMkLst>
            <pc:docMk/>
            <pc:sldMk cId="832357461" sldId="268"/>
            <ac:picMk id="3078" creationId="{FE3ED6C5-C5A7-4C31-1BD3-958F3A97B3E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AA364B-4707-40D1-AC38-6F7FC48870D9}" type="datetime1">
              <a:rPr lang="es-ES" smtClean="0"/>
              <a:t>13/01/2026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867B67-FAA0-4B19-B2C9-EFCDEEE2B27C}" type="datetime1">
              <a:rPr lang="es-ES" smtClean="0"/>
              <a:t>13/01/2026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"/>
              <a:t>Haga clic para modificar los estilos de texto del patrón</a:t>
            </a:r>
            <a:endParaRPr lang="en-US"/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n-U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s.wikipedia.org/wiki/Part%C3%ADcula_subat%C3%B3mica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8984" y="639097"/>
            <a:ext cx="6269347" cy="3686015"/>
          </a:xfrm>
        </p:spPr>
        <p:txBody>
          <a:bodyPr rtlCol="0">
            <a:normAutofit/>
          </a:bodyPr>
          <a:lstStyle/>
          <a:p>
            <a:pPr rtl="0"/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Difusión y Movimiento</a:t>
            </a:r>
            <a:b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Browniano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8984" y="4672739"/>
            <a:ext cx="6494608" cy="1021498"/>
          </a:xfrm>
        </p:spPr>
        <p:txBody>
          <a:bodyPr rtlCol="0">
            <a:normAutofit/>
          </a:bodyPr>
          <a:lstStyle/>
          <a:p>
            <a:pPr rtl="0"/>
            <a:r>
              <a:rPr lang="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Métodos Numéricos en Finanzas</a:t>
            </a:r>
          </a:p>
          <a:p>
            <a:pPr rtl="0"/>
            <a:r>
              <a:rPr lang="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TECI UCM/UPM</a:t>
            </a:r>
          </a:p>
        </p:txBody>
      </p:sp>
      <p:pic>
        <p:nvPicPr>
          <p:cNvPr id="5" name="Imagen 4" descr="Una imagen que contiene edificio, sentado, banco, lateral&#10;&#10;Descripción generada automá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F101EA-F169-321E-7BE5-8B29EFC0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Juan Manuel Hurtado Restrepo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EB8DF-1712-1451-7DB7-214851B7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CF49CAA-2EFE-B399-8019-4BE46C54DF83}"/>
              </a:ext>
            </a:extLst>
          </p:cNvPr>
          <p:cNvSpPr txBox="1"/>
          <p:nvPr/>
        </p:nvSpPr>
        <p:spPr>
          <a:xfrm>
            <a:off x="5278984" y="5900464"/>
            <a:ext cx="530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Juan Manuel Hurtado Restrepo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838F-5A61-8E57-FAA6-05EFF1D2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6105F86-51C9-224E-A371-CB107156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96" y="6433899"/>
            <a:ext cx="2584850" cy="365125"/>
          </a:xfrm>
        </p:spPr>
        <p:txBody>
          <a:bodyPr/>
          <a:lstStyle/>
          <a:p>
            <a:pPr algn="ctr" rtl="0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Manuel Hurtado Restrepo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4AC38214-FB9B-D367-CB85-87BC0C94CE6E}"/>
              </a:ext>
            </a:extLst>
          </p:cNvPr>
          <p:cNvSpPr txBox="1">
            <a:spLocks/>
          </p:cNvSpPr>
          <p:nvPr/>
        </p:nvSpPr>
        <p:spPr>
          <a:xfrm>
            <a:off x="5551589" y="6433899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UCM/UPM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2E9E85-6A41-6547-7CC2-FA9C8656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33899"/>
            <a:ext cx="780010" cy="365125"/>
          </a:xfrm>
        </p:spPr>
        <p:txBody>
          <a:bodyPr/>
          <a:lstStyle/>
          <a:p>
            <a:pPr algn="ctr" rtl="0"/>
            <a:fld id="{3A98EE3D-8CD1-4C3F-BD1C-C98C9596463C}" type="slidenum">
              <a:rPr lang="en-US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rtl="0"/>
              <a:t>10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0D4592-6906-DEE7-8E9F-CFA679D81E91}"/>
              </a:ext>
            </a:extLst>
          </p:cNvPr>
          <p:cNvSpPr txBox="1"/>
          <p:nvPr/>
        </p:nvSpPr>
        <p:spPr>
          <a:xfrm>
            <a:off x="2074326" y="2321005"/>
            <a:ext cx="80433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87750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C92A1-38C4-6C28-5D31-CDA57F1B8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D34D5D7-671A-83C1-280F-7B5F8612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96" y="6433899"/>
            <a:ext cx="2584850" cy="365125"/>
          </a:xfrm>
        </p:spPr>
        <p:txBody>
          <a:bodyPr/>
          <a:lstStyle/>
          <a:p>
            <a:pPr algn="ctr" rtl="0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Manuel Hurtado Restrepo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B780B3D2-B91D-DA09-6125-1221FC608D30}"/>
              </a:ext>
            </a:extLst>
          </p:cNvPr>
          <p:cNvSpPr txBox="1">
            <a:spLocks/>
          </p:cNvSpPr>
          <p:nvPr/>
        </p:nvSpPr>
        <p:spPr>
          <a:xfrm>
            <a:off x="5551589" y="6433899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UCM/UPM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97138E-82AA-10BC-98DF-85C1F1A6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33899"/>
            <a:ext cx="780010" cy="365125"/>
          </a:xfrm>
        </p:spPr>
        <p:txBody>
          <a:bodyPr/>
          <a:lstStyle/>
          <a:p>
            <a:pPr algn="ctr" rtl="0"/>
            <a:fld id="{3A98EE3D-8CD1-4C3F-BD1C-C98C9596463C}" type="slidenum">
              <a:rPr lang="en-US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rtl="0"/>
              <a:t>2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27F3F5-9159-F03A-8060-4F95871E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351" y="871268"/>
            <a:ext cx="5702106" cy="46385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2204177-A443-94FC-8EF9-DFAC2AB0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84" y="871268"/>
            <a:ext cx="3629025" cy="132397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34C3D94-B269-393E-67A4-C51CBB25D926}"/>
              </a:ext>
            </a:extLst>
          </p:cNvPr>
          <p:cNvSpPr txBox="1"/>
          <p:nvPr/>
        </p:nvSpPr>
        <p:spPr>
          <a:xfrm>
            <a:off x="750499" y="353657"/>
            <a:ext cx="78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Modelos de Difusión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38C8274-23E0-43CC-B019-B0DA9DA0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68" y="4757347"/>
            <a:ext cx="3257550" cy="752475"/>
          </a:xfrm>
          <a:prstGeom prst="rect">
            <a:avLst/>
          </a:prstGeom>
          <a:ln w="19050">
            <a:solidFill>
              <a:srgbClr val="9BA8B7"/>
            </a:solidFill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E84196C-9495-AEED-1CED-699C795B8B5F}"/>
              </a:ext>
            </a:extLst>
          </p:cNvPr>
          <p:cNvSpPr txBox="1"/>
          <p:nvPr/>
        </p:nvSpPr>
        <p:spPr>
          <a:xfrm>
            <a:off x="884468" y="4315116"/>
            <a:ext cx="325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Ecuación de convección-difusión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E935D9-3348-D7C6-9088-9A04A05D2873}"/>
              </a:ext>
            </a:extLst>
          </p:cNvPr>
          <p:cNvSpPr txBox="1"/>
          <p:nvPr/>
        </p:nvSpPr>
        <p:spPr>
          <a:xfrm>
            <a:off x="750499" y="2516515"/>
            <a:ext cx="4804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Fenómeno de transporte que consiste en el flujo neto de 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Partícula subatómic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partículas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que se mueven de una región de alta concentración a un área de baja concentración hasta obtener una distribución uniforme.</a:t>
            </a:r>
          </a:p>
        </p:txBody>
      </p:sp>
    </p:spTree>
    <p:extLst>
      <p:ext uri="{BB962C8B-B14F-4D97-AF65-F5344CB8AC3E}">
        <p14:creationId xmlns:p14="http://schemas.microsoft.com/office/powerpoint/2010/main" val="30842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2D2C5-D745-EB67-D8D8-2BF58308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61DA58-98B4-451F-348F-DEC556DD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96" y="6433899"/>
            <a:ext cx="2584850" cy="365125"/>
          </a:xfrm>
        </p:spPr>
        <p:txBody>
          <a:bodyPr/>
          <a:lstStyle/>
          <a:p>
            <a:pPr algn="ctr" rtl="0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Manuel Hurtado Restrepo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755E96E4-72D5-515A-57A9-E8EB663AC506}"/>
              </a:ext>
            </a:extLst>
          </p:cNvPr>
          <p:cNvSpPr txBox="1">
            <a:spLocks/>
          </p:cNvSpPr>
          <p:nvPr/>
        </p:nvSpPr>
        <p:spPr>
          <a:xfrm>
            <a:off x="5551589" y="6433899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UCM/UPM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088140-160D-6018-F925-322B1E5B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33899"/>
            <a:ext cx="780010" cy="365125"/>
          </a:xfrm>
        </p:spPr>
        <p:txBody>
          <a:bodyPr/>
          <a:lstStyle/>
          <a:p>
            <a:pPr algn="ctr" rtl="0"/>
            <a:fld id="{3A98EE3D-8CD1-4C3F-BD1C-C98C9596463C}" type="slidenum">
              <a:rPr lang="en-US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rtl="0"/>
              <a:t>3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843B1AB-2591-1259-C811-B1E3166C3795}"/>
              </a:ext>
            </a:extLst>
          </p:cNvPr>
          <p:cNvSpPr txBox="1"/>
          <p:nvPr/>
        </p:nvSpPr>
        <p:spPr>
          <a:xfrm>
            <a:off x="4445788" y="187866"/>
            <a:ext cx="245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Leyes de Fick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34B93A-B1D0-ED35-41C0-AF6976C587EE}"/>
              </a:ext>
            </a:extLst>
          </p:cNvPr>
          <p:cNvSpPr txBox="1"/>
          <p:nvPr/>
        </p:nvSpPr>
        <p:spPr>
          <a:xfrm>
            <a:off x="285184" y="5785287"/>
            <a:ext cx="2890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Adolf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Eugen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Fick </a:t>
            </a:r>
          </a:p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(1829 - 1901) </a:t>
            </a:r>
          </a:p>
        </p:txBody>
      </p:sp>
      <p:pic>
        <p:nvPicPr>
          <p:cNvPr id="3074" name="Picture 2" descr="Adolf Eugen Fick (1829-1901) – The Man Behind the Cardiac Output Equation -  ScienceDirect">
            <a:extLst>
              <a:ext uri="{FF2B5EF4-FFF2-40B4-BE49-F238E27FC236}">
                <a16:creationId xmlns:a16="http://schemas.microsoft.com/office/drawing/2014/main" id="{1297D519-2391-344A-B7C7-ADA6EB25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21" y="3393534"/>
            <a:ext cx="1927525" cy="24555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642247B-271F-EBD5-E2DB-0A109F1DB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299" y="356964"/>
            <a:ext cx="3445082" cy="435287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B3770A7-D1B2-7C09-E181-8D8C54B8FDD4}"/>
              </a:ext>
            </a:extLst>
          </p:cNvPr>
          <p:cNvSpPr txBox="1"/>
          <p:nvPr/>
        </p:nvSpPr>
        <p:spPr>
          <a:xfrm>
            <a:off x="2763067" y="974116"/>
            <a:ext cx="182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Primera ley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AE99167-AF6A-4C3B-6334-AE1E23BF6CCD}"/>
              </a:ext>
            </a:extLst>
          </p:cNvPr>
          <p:cNvSpPr txBox="1"/>
          <p:nvPr/>
        </p:nvSpPr>
        <p:spPr>
          <a:xfrm>
            <a:off x="2763066" y="2977447"/>
            <a:ext cx="182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Segunda ley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1762D1F-4074-821F-92EC-74AF571F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899" y="5087124"/>
            <a:ext cx="1676400" cy="762000"/>
          </a:xfrm>
          <a:prstGeom prst="rect">
            <a:avLst/>
          </a:prstGeom>
          <a:ln w="19050">
            <a:solidFill>
              <a:srgbClr val="9BA8B7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BC14CB1-3CCC-5F63-CD12-C61B104EA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158" y="3702214"/>
            <a:ext cx="1847850" cy="742950"/>
          </a:xfrm>
          <a:prstGeom prst="rect">
            <a:avLst/>
          </a:prstGeom>
          <a:ln w="19050">
            <a:solidFill>
              <a:srgbClr val="9BA8B7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95CCF91-2737-7BFA-5EA6-F40288046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068" y="1788872"/>
            <a:ext cx="1692772" cy="461665"/>
          </a:xfrm>
          <a:prstGeom prst="rect">
            <a:avLst/>
          </a:prstGeom>
          <a:ln w="19050">
            <a:solidFill>
              <a:srgbClr val="9BA8B7"/>
            </a:solidFill>
          </a:ln>
        </p:spPr>
      </p:pic>
      <p:pic>
        <p:nvPicPr>
          <p:cNvPr id="3078" name="Picture 6" descr="Robert Brown (botanist, born 1773) - Wikipedia">
            <a:extLst>
              <a:ext uri="{FF2B5EF4-FFF2-40B4-BE49-F238E27FC236}">
                <a16:creationId xmlns:a16="http://schemas.microsoft.com/office/drawing/2014/main" id="{FE3ED6C5-C5A7-4C31-1BD3-958F3A97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7" y="183631"/>
            <a:ext cx="2211320" cy="26889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59729A7-9CF6-FE3B-4337-A32D57E7BADA}"/>
              </a:ext>
            </a:extLst>
          </p:cNvPr>
          <p:cNvSpPr txBox="1"/>
          <p:nvPr/>
        </p:nvSpPr>
        <p:spPr>
          <a:xfrm>
            <a:off x="211908" y="2872596"/>
            <a:ext cx="2890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 Brown</a:t>
            </a:r>
          </a:p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(1773 - 1858)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57966CD-1845-C10F-8920-94CE7290D1EE}"/>
              </a:ext>
            </a:extLst>
          </p:cNvPr>
          <p:cNvSpPr txBox="1"/>
          <p:nvPr/>
        </p:nvSpPr>
        <p:spPr>
          <a:xfrm>
            <a:off x="3249459" y="3904412"/>
            <a:ext cx="1068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D6CE084-13A6-853E-EC81-D91C7553B140}"/>
              </a:ext>
            </a:extLst>
          </p:cNvPr>
          <p:cNvSpPr txBox="1"/>
          <p:nvPr/>
        </p:nvSpPr>
        <p:spPr>
          <a:xfrm>
            <a:off x="4710018" y="5139523"/>
            <a:ext cx="1510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Coeficiente</a:t>
            </a:r>
          </a:p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83235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C160DD7-E7B3-3256-8AF6-5FFCAA0E0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96" y="6433899"/>
            <a:ext cx="2584850" cy="365125"/>
          </a:xfrm>
        </p:spPr>
        <p:txBody>
          <a:bodyPr/>
          <a:lstStyle/>
          <a:p>
            <a:pPr algn="ctr" rtl="0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Manuel Hurtado Restrepo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58CE0B50-BDFA-6173-E622-CAE9DD8A4512}"/>
              </a:ext>
            </a:extLst>
          </p:cNvPr>
          <p:cNvSpPr txBox="1">
            <a:spLocks/>
          </p:cNvSpPr>
          <p:nvPr/>
        </p:nvSpPr>
        <p:spPr>
          <a:xfrm>
            <a:off x="5551589" y="6433899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UCM/UPM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508F0A-B596-3905-F459-23C58CE6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33899"/>
            <a:ext cx="780010" cy="365125"/>
          </a:xfrm>
        </p:spPr>
        <p:txBody>
          <a:bodyPr/>
          <a:lstStyle/>
          <a:p>
            <a:pPr algn="ctr" rtl="0"/>
            <a:fld id="{3A98EE3D-8CD1-4C3F-BD1C-C98C9596463C}" type="slidenum">
              <a:rPr lang="en-US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rtl="0"/>
              <a:t>4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49BD2A-DDA8-30B2-1F8D-5533798E861E}"/>
              </a:ext>
            </a:extLst>
          </p:cNvPr>
          <p:cNvSpPr txBox="1"/>
          <p:nvPr/>
        </p:nvSpPr>
        <p:spPr>
          <a:xfrm>
            <a:off x="656280" y="125399"/>
            <a:ext cx="78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Función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B7F5F22C-BBB8-C5B1-E4FE-C335E25B0DB4}"/>
                  </a:ext>
                </a:extLst>
              </p:cNvPr>
              <p:cNvSpPr/>
              <p:nvPr/>
            </p:nvSpPr>
            <p:spPr>
              <a:xfrm>
                <a:off x="725548" y="3740165"/>
                <a:ext cx="4887355" cy="117319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erf(</a:t>
                </a:r>
                <a:r>
                  <a:rPr lang="es-E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s-E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</m:t>
                            </m:r>
                          </m:e>
                        </m:rad>
                      </m:den>
                    </m:f>
                  </m:oMath>
                </a14:m>
                <a:r>
                  <a:rPr lang="es-E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s-E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E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sSup>
                          <m:sSupPr>
                            <m:ctrlPr>
                              <a:rPr lang="es-E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E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s-E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  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 </m:t>
                        </m:r>
                        <m:r>
                          <a:rPr lang="es-E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ℂ</m:t>
                        </m:r>
                      </m:e>
                    </m:nary>
                  </m:oMath>
                </a14:m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B7F5F22C-BBB8-C5B1-E4FE-C335E25B0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48" y="3740165"/>
                <a:ext cx="4887355" cy="1173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arl Friedrich Gauss - Wikipedia">
            <a:extLst>
              <a:ext uri="{FF2B5EF4-FFF2-40B4-BE49-F238E27FC236}">
                <a16:creationId xmlns:a16="http://schemas.microsoft.com/office/drawing/2014/main" id="{6FC10F6F-438A-9245-850E-F2FBD3B2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79" y="662244"/>
            <a:ext cx="1927525" cy="24555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1FBB3B0-D614-1936-76A6-1A7D031B474D}"/>
              </a:ext>
            </a:extLst>
          </p:cNvPr>
          <p:cNvSpPr txBox="1"/>
          <p:nvPr/>
        </p:nvSpPr>
        <p:spPr>
          <a:xfrm>
            <a:off x="794142" y="3155390"/>
            <a:ext cx="2890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Carl Friedrich Gauss</a:t>
            </a:r>
          </a:p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(1777 - 1855)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746E99E8-9BFA-DA9C-0DAD-5875BC0CBE77}"/>
                  </a:ext>
                </a:extLst>
              </p:cNvPr>
              <p:cNvSpPr/>
              <p:nvPr/>
            </p:nvSpPr>
            <p:spPr>
              <a:xfrm>
                <a:off x="4796578" y="5029141"/>
                <a:ext cx="6679721" cy="117319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erfc(</a:t>
                </a:r>
                <a:r>
                  <a:rPr lang="es-E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s-E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= 1 - erf(</a:t>
                </a:r>
                <a:r>
                  <a:rPr lang="es-E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s-E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</m:t>
                            </m:r>
                          </m:e>
                        </m:rad>
                      </m:den>
                    </m:f>
                  </m:oMath>
                </a14:m>
                <a:r>
                  <a:rPr lang="es-E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s-E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s-E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</m:t>
                        </m:r>
                      </m:sup>
                      <m:e>
                        <m:sSup>
                          <m:sSupPr>
                            <m:ctrlPr>
                              <a:rPr lang="es-E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E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s-E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s-E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  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 </m:t>
                        </m:r>
                        <m:r>
                          <a:rPr lang="es-E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ℂ</m:t>
                        </m:r>
                      </m:e>
                    </m:nary>
                  </m:oMath>
                </a14:m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746E99E8-9BFA-DA9C-0DAD-5875BC0CB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578" y="5029141"/>
                <a:ext cx="6679721" cy="1173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82F96BED-54A9-C85E-521E-20E6F3C5F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89" y="356964"/>
            <a:ext cx="6013413" cy="3758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A69181A-9F7E-CDB2-3ECD-58894A76198C}"/>
              </a:ext>
            </a:extLst>
          </p:cNvPr>
          <p:cNvSpPr txBox="1"/>
          <p:nvPr/>
        </p:nvSpPr>
        <p:spPr>
          <a:xfrm>
            <a:off x="6650966" y="4612910"/>
            <a:ext cx="363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Función error complementaria</a:t>
            </a:r>
          </a:p>
        </p:txBody>
      </p:sp>
    </p:spTree>
    <p:extLst>
      <p:ext uri="{BB962C8B-B14F-4D97-AF65-F5344CB8AC3E}">
        <p14:creationId xmlns:p14="http://schemas.microsoft.com/office/powerpoint/2010/main" val="408424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77B5F-AB34-8997-FC94-A50EF6BA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3CA65AB-26F0-EB2C-0646-ED29140DD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96" y="6433899"/>
            <a:ext cx="2584850" cy="365125"/>
          </a:xfrm>
        </p:spPr>
        <p:txBody>
          <a:bodyPr/>
          <a:lstStyle/>
          <a:p>
            <a:pPr algn="ctr" rtl="0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Manuel Hurtado Restrepo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6204E744-2DF9-7846-5966-AF7EFEC264B8}"/>
              </a:ext>
            </a:extLst>
          </p:cNvPr>
          <p:cNvSpPr txBox="1">
            <a:spLocks/>
          </p:cNvSpPr>
          <p:nvPr/>
        </p:nvSpPr>
        <p:spPr>
          <a:xfrm>
            <a:off x="5551589" y="6433899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UCM/UPM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5D9C26-7AF8-A47E-512B-A4580B8B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33899"/>
            <a:ext cx="780010" cy="365125"/>
          </a:xfrm>
        </p:spPr>
        <p:txBody>
          <a:bodyPr/>
          <a:lstStyle/>
          <a:p>
            <a:pPr algn="ctr" rtl="0"/>
            <a:fld id="{3A98EE3D-8CD1-4C3F-BD1C-C98C9596463C}" type="slidenum">
              <a:rPr lang="en-US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rtl="0"/>
              <a:t>5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ACDB3-601E-E6B0-A47A-9E7F02879272}"/>
              </a:ext>
            </a:extLst>
          </p:cNvPr>
          <p:cNvSpPr txBox="1"/>
          <p:nvPr/>
        </p:nvSpPr>
        <p:spPr>
          <a:xfrm>
            <a:off x="595224" y="362283"/>
            <a:ext cx="78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Proceso de Wiener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0057515-DE1C-FF06-9C6C-72216072FDA1}"/>
                  </a:ext>
                </a:extLst>
              </p:cNvPr>
              <p:cNvSpPr txBox="1"/>
              <p:nvPr/>
            </p:nvSpPr>
            <p:spPr>
              <a:xfrm>
                <a:off x="595223" y="981939"/>
                <a:ext cx="8502363" cy="2324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 proceso estocástico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t ∈ [0,T]} sobre un espacio de probabilidad (Ω, F, P), se denomina </a:t>
                </a:r>
                <a:r>
                  <a:rPr lang="es-E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Movimiento Browniano Estándar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E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proceso de Wiener 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satisface las siguientes propiedades: </a:t>
                </a:r>
              </a:p>
              <a:p>
                <a:pPr marL="342900" indent="-342900" algn="just">
                  <a:buAutoNum type="arabicPeriod"/>
                </a:pP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Condición inicial: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casi seguramente. </a:t>
                </a:r>
              </a:p>
              <a:p>
                <a:pPr marL="342900" indent="-342900" algn="just">
                  <a:buAutoNum type="arabicPeriod"/>
                </a:pP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Independencia de los incrementos: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sSub>
                          <m:sSubPr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sSub>
                          <m:sSubPr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i="1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i="1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sub>
                    </m:sSub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i="1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 independientes para 0 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E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· ·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≤ T. </a:t>
                </a:r>
              </a:p>
              <a:p>
                <a:pPr marL="342900" indent="-342900" algn="just">
                  <a:buAutoNum type="arabicPeriod"/>
                </a:pP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Normalidad de los incrementos: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1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1" dirty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∼ N(0, t − s), para 0 ≤ s ≤ t ≤ T.</a:t>
                </a:r>
              </a:p>
              <a:p>
                <a:pPr marL="342900" indent="-342900" algn="just">
                  <a:buAutoNum type="arabicPeriod"/>
                </a:pP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Continuidad: Las trayectorias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(ω) son continuas casi seguramente. 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0057515-DE1C-FF06-9C6C-72216072F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3" y="981939"/>
                <a:ext cx="8502363" cy="2324476"/>
              </a:xfrm>
              <a:prstGeom prst="rect">
                <a:avLst/>
              </a:prstGeom>
              <a:blipFill>
                <a:blip r:embed="rId2"/>
                <a:stretch>
                  <a:fillRect l="-646" t="-1575" r="-646" b="-36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Norbert Wiener (Mathematician) - On This Day">
            <a:extLst>
              <a:ext uri="{FF2B5EF4-FFF2-40B4-BE49-F238E27FC236}">
                <a16:creationId xmlns:a16="http://schemas.microsoft.com/office/drawing/2014/main" id="{D6DB1C77-5BF7-23F1-3DB2-204EDCB64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006" y="673400"/>
            <a:ext cx="1859581" cy="23244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4E89A6D-55E9-E877-BF68-E41C1F67DA97}"/>
              </a:ext>
            </a:extLst>
          </p:cNvPr>
          <p:cNvSpPr txBox="1"/>
          <p:nvPr/>
        </p:nvSpPr>
        <p:spPr>
          <a:xfrm>
            <a:off x="9368287" y="2997876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Norbert Wiener (1894-1964)</a:t>
            </a:r>
          </a:p>
        </p:txBody>
      </p:sp>
      <p:pic>
        <p:nvPicPr>
          <p:cNvPr id="9" name="Imagen 8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8863B6CC-697F-C45F-C572-240667799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7" y="3306415"/>
            <a:ext cx="3757091" cy="2817818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A0DFEDAA-5B79-4D8A-E8BE-D1EEEB80728C}"/>
              </a:ext>
            </a:extLst>
          </p:cNvPr>
          <p:cNvGrpSpPr/>
          <p:nvPr/>
        </p:nvGrpSpPr>
        <p:grpSpPr>
          <a:xfrm>
            <a:off x="5354420" y="4207532"/>
            <a:ext cx="5322498" cy="1423359"/>
            <a:chOff x="5475190" y="4124517"/>
            <a:chExt cx="5322498" cy="1423359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9DB0A9AD-6C9D-CEC2-FAAD-3F77231C2AC3}"/>
                </a:ext>
              </a:extLst>
            </p:cNvPr>
            <p:cNvSpPr/>
            <p:nvPr/>
          </p:nvSpPr>
          <p:spPr>
            <a:xfrm>
              <a:off x="5475190" y="4124517"/>
              <a:ext cx="5322498" cy="1423359"/>
            </a:xfrm>
            <a:prstGeom prst="rect">
              <a:avLst/>
            </a:prstGeom>
            <a:ln w="19050">
              <a:solidFill>
                <a:srgbClr val="9BA8B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FD13BD87-CDCC-DBE1-F170-638C788C516C}"/>
                </a:ext>
              </a:extLst>
            </p:cNvPr>
            <p:cNvGrpSpPr/>
            <p:nvPr/>
          </p:nvGrpSpPr>
          <p:grpSpPr>
            <a:xfrm>
              <a:off x="5863743" y="4405346"/>
              <a:ext cx="4370103" cy="820275"/>
              <a:chOff x="5073062" y="4362319"/>
              <a:chExt cx="4370103" cy="820275"/>
            </a:xfrm>
          </p:grpSpPr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FC0EE5D0-0551-0BCF-C57A-648FB5413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3062" y="4362319"/>
                <a:ext cx="2494649" cy="820275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D0C0D8C8-ADC2-99D0-3CFC-7E4EC2B56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6919" y="4878952"/>
                <a:ext cx="577880" cy="177809"/>
              </a:xfrm>
              <a:prstGeom prst="rect">
                <a:avLst/>
              </a:prstGeom>
            </p:spPr>
          </p:pic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F78FE71F-956D-2059-1A44-346062F93BD9}"/>
                  </a:ext>
                </a:extLst>
              </p:cNvPr>
              <p:cNvCxnSpPr/>
              <p:nvPr/>
            </p:nvCxnSpPr>
            <p:spPr>
              <a:xfrm>
                <a:off x="7792395" y="4772456"/>
                <a:ext cx="108692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89CCA122-D4F7-5B6F-016D-6DC00736F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41313" y="4586329"/>
                <a:ext cx="401852" cy="354013"/>
              </a:xfrm>
              <a:prstGeom prst="rect">
                <a:avLst/>
              </a:prstGeom>
            </p:spPr>
          </p:pic>
        </p:grp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E469060-9D0B-2BB6-8382-E73AABCA9DAE}"/>
              </a:ext>
            </a:extLst>
          </p:cNvPr>
          <p:cNvSpPr txBox="1"/>
          <p:nvPr/>
        </p:nvSpPr>
        <p:spPr>
          <a:xfrm>
            <a:off x="6301295" y="3840116"/>
            <a:ext cx="3428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Aproximación de camino aleatorio</a:t>
            </a:r>
          </a:p>
        </p:txBody>
      </p:sp>
    </p:spTree>
    <p:extLst>
      <p:ext uri="{BB962C8B-B14F-4D97-AF65-F5344CB8AC3E}">
        <p14:creationId xmlns:p14="http://schemas.microsoft.com/office/powerpoint/2010/main" val="292765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CB6F1-6D74-9DBB-3FBB-26C330428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E3B8A4-832C-3678-8326-CB2D9B187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96" y="6433899"/>
            <a:ext cx="2584850" cy="365125"/>
          </a:xfrm>
        </p:spPr>
        <p:txBody>
          <a:bodyPr/>
          <a:lstStyle/>
          <a:p>
            <a:pPr algn="ctr" rtl="0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Manuel Hurtado Restrepo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AEBBDF3E-EF36-8A89-78D0-1E2F870B129E}"/>
              </a:ext>
            </a:extLst>
          </p:cNvPr>
          <p:cNvSpPr txBox="1">
            <a:spLocks/>
          </p:cNvSpPr>
          <p:nvPr/>
        </p:nvSpPr>
        <p:spPr>
          <a:xfrm>
            <a:off x="5551589" y="6433899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UCM/UPM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4D5E9B3-4E76-0E41-E749-C673998B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33899"/>
            <a:ext cx="780010" cy="365125"/>
          </a:xfrm>
        </p:spPr>
        <p:txBody>
          <a:bodyPr/>
          <a:lstStyle/>
          <a:p>
            <a:pPr algn="ctr" rtl="0"/>
            <a:fld id="{3A98EE3D-8CD1-4C3F-BD1C-C98C9596463C}" type="slidenum">
              <a:rPr lang="en-US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rtl="0"/>
              <a:t>6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42C33C-928F-68F7-28D5-06AEE132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14" y="3072171"/>
            <a:ext cx="3652213" cy="3285495"/>
          </a:xfrm>
          <a:prstGeom prst="rect">
            <a:avLst/>
          </a:prstGeom>
        </p:spPr>
      </p:pic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3416BB3-25D7-5A57-34C3-8274E5B58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11" y="3151336"/>
            <a:ext cx="4690751" cy="3127167"/>
          </a:xfrm>
          <a:prstGeom prst="rect">
            <a:avLst/>
          </a:prstGeom>
        </p:spPr>
      </p:pic>
      <p:pic>
        <p:nvPicPr>
          <p:cNvPr id="5126" name="Picture 6" descr="Albert Einstein (1879-1955). – Un poco de ciencia, por favor">
            <a:extLst>
              <a:ext uri="{FF2B5EF4-FFF2-40B4-BE49-F238E27FC236}">
                <a16:creationId xmlns:a16="http://schemas.microsoft.com/office/drawing/2014/main" id="{BCE8450C-1C06-2451-ACE3-1BF3B330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103" y="696104"/>
            <a:ext cx="1714050" cy="21987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6262F6A-0CF9-087C-065B-442312B4DE9D}"/>
              </a:ext>
            </a:extLst>
          </p:cNvPr>
          <p:cNvSpPr txBox="1"/>
          <p:nvPr/>
        </p:nvSpPr>
        <p:spPr>
          <a:xfrm>
            <a:off x="1701515" y="2828170"/>
            <a:ext cx="2033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Albert Einstein</a:t>
            </a:r>
          </a:p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(1879-1955)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343DDC9-7BBE-7021-33F6-1A1BADA1E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589" y="1447314"/>
            <a:ext cx="1592172" cy="433244"/>
          </a:xfrm>
          <a:prstGeom prst="rect">
            <a:avLst/>
          </a:prstGeom>
          <a:ln w="19050">
            <a:solidFill>
              <a:srgbClr val="9BA8B7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9B1A77B-AA06-B80A-531C-D328B8147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197" y="530128"/>
            <a:ext cx="1761413" cy="917186"/>
          </a:xfrm>
          <a:prstGeom prst="rect">
            <a:avLst/>
          </a:prstGeom>
          <a:ln w="19050">
            <a:solidFill>
              <a:srgbClr val="9BA8B7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0E3E915-A65D-892B-85DB-C32D8CDBA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0197" y="1880558"/>
            <a:ext cx="1761413" cy="938094"/>
          </a:xfrm>
          <a:prstGeom prst="rect">
            <a:avLst/>
          </a:prstGeom>
          <a:ln w="19050">
            <a:solidFill>
              <a:srgbClr val="9BA8B7"/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096F748-251D-09B2-53D7-F9A327777529}"/>
              </a:ext>
            </a:extLst>
          </p:cNvPr>
          <p:cNvSpPr txBox="1"/>
          <p:nvPr/>
        </p:nvSpPr>
        <p:spPr>
          <a:xfrm>
            <a:off x="626714" y="214038"/>
            <a:ext cx="78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Teoría Cinética de Gases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224CABF-B22A-B12C-7F74-09A065281995}"/>
              </a:ext>
            </a:extLst>
          </p:cNvPr>
          <p:cNvSpPr txBox="1"/>
          <p:nvPr/>
        </p:nvSpPr>
        <p:spPr>
          <a:xfrm>
            <a:off x="5432730" y="1070452"/>
            <a:ext cx="1829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6C58A73-98F8-73D6-ABE1-836C5A0C2200}"/>
              </a:ext>
            </a:extLst>
          </p:cNvPr>
          <p:cNvSpPr txBox="1"/>
          <p:nvPr/>
        </p:nvSpPr>
        <p:spPr>
          <a:xfrm>
            <a:off x="7091623" y="2216989"/>
            <a:ext cx="202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Dinámica de fluidos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C46E5EA-D61B-8F43-E4C1-0A7BE1A5AAB4}"/>
              </a:ext>
            </a:extLst>
          </p:cNvPr>
          <p:cNvSpPr txBox="1"/>
          <p:nvPr/>
        </p:nvSpPr>
        <p:spPr>
          <a:xfrm>
            <a:off x="7091622" y="810864"/>
            <a:ext cx="202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Electrodinámica</a:t>
            </a:r>
          </a:p>
        </p:txBody>
      </p:sp>
    </p:spTree>
    <p:extLst>
      <p:ext uri="{BB962C8B-B14F-4D97-AF65-F5344CB8AC3E}">
        <p14:creationId xmlns:p14="http://schemas.microsoft.com/office/powerpoint/2010/main" val="149029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6DE1A-0E60-663D-4064-16C2D16A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338AD7B-81D8-97C8-094E-4B5EAEDA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96" y="6433899"/>
            <a:ext cx="2584850" cy="365125"/>
          </a:xfrm>
        </p:spPr>
        <p:txBody>
          <a:bodyPr/>
          <a:lstStyle/>
          <a:p>
            <a:pPr algn="ctr" rtl="0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Manuel Hurtado Restrepo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8A0E4C02-7335-74F6-A050-9565C17BB7B6}"/>
              </a:ext>
            </a:extLst>
          </p:cNvPr>
          <p:cNvSpPr txBox="1">
            <a:spLocks/>
          </p:cNvSpPr>
          <p:nvPr/>
        </p:nvSpPr>
        <p:spPr>
          <a:xfrm>
            <a:off x="5551589" y="6433899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UCM/UPM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D00CCF-CA6C-8046-8627-77B52D5A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33899"/>
            <a:ext cx="780010" cy="365125"/>
          </a:xfrm>
        </p:spPr>
        <p:txBody>
          <a:bodyPr/>
          <a:lstStyle/>
          <a:p>
            <a:pPr algn="ctr" rtl="0"/>
            <a:fld id="{3A98EE3D-8CD1-4C3F-BD1C-C98C9596463C}" type="slidenum">
              <a:rPr lang="en-US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rtl="0"/>
              <a:t>7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F5350F0B-BE43-2958-29BA-BE2F8901E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153" y="2254065"/>
            <a:ext cx="5088439" cy="3816329"/>
          </a:xfrm>
          <a:prstGeom prst="rect">
            <a:avLst/>
          </a:prstGeom>
        </p:spPr>
      </p:pic>
      <p:pic>
        <p:nvPicPr>
          <p:cNvPr id="8" name="Imagen 7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136A5218-6AD5-4AA5-9D92-4A290D953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9" y="2287063"/>
            <a:ext cx="5000445" cy="375033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D27992A-2518-C642-CFF3-B40CCA840ECF}"/>
              </a:ext>
            </a:extLst>
          </p:cNvPr>
          <p:cNvSpPr txBox="1"/>
          <p:nvPr/>
        </p:nvSpPr>
        <p:spPr>
          <a:xfrm>
            <a:off x="771199" y="403820"/>
            <a:ext cx="78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Autodifusión y Difusión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812E439-A571-F3E5-FEA6-D5633C47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451" y="1527882"/>
            <a:ext cx="3094528" cy="726183"/>
          </a:xfrm>
          <a:prstGeom prst="rect">
            <a:avLst/>
          </a:prstGeom>
          <a:ln w="19050">
            <a:solidFill>
              <a:srgbClr val="9BA8B7"/>
            </a:solidFill>
          </a:ln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8600AA1D-D182-D723-FAB2-122B6A279F9A}"/>
              </a:ext>
            </a:extLst>
          </p:cNvPr>
          <p:cNvGrpSpPr/>
          <p:nvPr/>
        </p:nvGrpSpPr>
        <p:grpSpPr>
          <a:xfrm>
            <a:off x="1402021" y="1455971"/>
            <a:ext cx="3797254" cy="831092"/>
            <a:chOff x="3750860" y="997707"/>
            <a:chExt cx="3436896" cy="726183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CBC394-9071-DB9D-0022-CAAACE85649E}"/>
                </a:ext>
              </a:extLst>
            </p:cNvPr>
            <p:cNvSpPr/>
            <p:nvPr/>
          </p:nvSpPr>
          <p:spPr>
            <a:xfrm>
              <a:off x="3750860" y="997707"/>
              <a:ext cx="3436896" cy="726183"/>
            </a:xfrm>
            <a:prstGeom prst="rect">
              <a:avLst/>
            </a:prstGeom>
            <a:ln w="19050">
              <a:solidFill>
                <a:srgbClr val="9BA8B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404CB0DB-B703-B37B-0992-E2CCDF13E598}"/>
                </a:ext>
              </a:extLst>
            </p:cNvPr>
            <p:cNvGrpSpPr/>
            <p:nvPr/>
          </p:nvGrpSpPr>
          <p:grpSpPr>
            <a:xfrm>
              <a:off x="4182888" y="1141711"/>
              <a:ext cx="2572840" cy="438173"/>
              <a:chOff x="1178020" y="5443269"/>
              <a:chExt cx="2572840" cy="438173"/>
            </a:xfrm>
          </p:grpSpPr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660B9CEE-3C1B-A330-D199-918AA58FF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8020" y="5443269"/>
                <a:ext cx="1873346" cy="438173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D4A81902-BB54-E490-FFF6-53139994F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3127" y="5497246"/>
                <a:ext cx="647733" cy="330217"/>
              </a:xfrm>
              <a:prstGeom prst="rect">
                <a:avLst/>
              </a:prstGeom>
            </p:spPr>
          </p:pic>
        </p:grp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D1709D1-5CF9-1244-F5E3-20BA5A69870F}"/>
              </a:ext>
            </a:extLst>
          </p:cNvPr>
          <p:cNvSpPr txBox="1"/>
          <p:nvPr/>
        </p:nvSpPr>
        <p:spPr>
          <a:xfrm>
            <a:off x="1386263" y="1053196"/>
            <a:ext cx="377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Desplazamiento cuadrático medio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B36DF74-09EE-B8F9-6643-37380CEEE070}"/>
              </a:ext>
            </a:extLst>
          </p:cNvPr>
          <p:cNvSpPr txBox="1"/>
          <p:nvPr/>
        </p:nvSpPr>
        <p:spPr>
          <a:xfrm>
            <a:off x="7344214" y="1053196"/>
            <a:ext cx="377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Formulación multicomponente</a:t>
            </a:r>
          </a:p>
        </p:txBody>
      </p:sp>
    </p:spTree>
    <p:extLst>
      <p:ext uri="{BB962C8B-B14F-4D97-AF65-F5344CB8AC3E}">
        <p14:creationId xmlns:p14="http://schemas.microsoft.com/office/powerpoint/2010/main" val="21734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F9C18-8543-4E6A-1E57-91C3847EE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07D064-C779-0CF7-847F-486EAF63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96" y="6433899"/>
            <a:ext cx="2584850" cy="365125"/>
          </a:xfrm>
        </p:spPr>
        <p:txBody>
          <a:bodyPr/>
          <a:lstStyle/>
          <a:p>
            <a:pPr algn="ctr" rtl="0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Manuel Hurtado Restrepo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57D8094C-A405-69B2-B7B4-4CFB2F989C1C}"/>
              </a:ext>
            </a:extLst>
          </p:cNvPr>
          <p:cNvSpPr txBox="1">
            <a:spLocks/>
          </p:cNvSpPr>
          <p:nvPr/>
        </p:nvSpPr>
        <p:spPr>
          <a:xfrm>
            <a:off x="5551589" y="6433899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UCM/UPM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4BC5BD2-4C19-FF3D-3410-094467A5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33899"/>
            <a:ext cx="780010" cy="365125"/>
          </a:xfrm>
        </p:spPr>
        <p:txBody>
          <a:bodyPr/>
          <a:lstStyle/>
          <a:p>
            <a:pPr algn="ctr" rtl="0"/>
            <a:fld id="{3A98EE3D-8CD1-4C3F-BD1C-C98C9596463C}" type="slidenum">
              <a:rPr lang="en-US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rtl="0"/>
              <a:t>8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C907B2D-2AF8-E43A-AA4C-DB7FC0C0344C}"/>
              </a:ext>
            </a:extLst>
          </p:cNvPr>
          <p:cNvSpPr txBox="1"/>
          <p:nvPr/>
        </p:nvSpPr>
        <p:spPr>
          <a:xfrm>
            <a:off x="586596" y="348338"/>
            <a:ext cx="78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Aplicaciones</a:t>
            </a:r>
          </a:p>
        </p:txBody>
      </p:sp>
      <p:pic>
        <p:nvPicPr>
          <p:cNvPr id="4098" name="Picture 2" descr="Biology - Diffusion&amp;Osmosis_ch 5 Flashcards | Quizlet">
            <a:extLst>
              <a:ext uri="{FF2B5EF4-FFF2-40B4-BE49-F238E27FC236}">
                <a16:creationId xmlns:a16="http://schemas.microsoft.com/office/drawing/2014/main" id="{77EBCD46-2432-8051-857F-DAAEC440E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106" y="3153212"/>
            <a:ext cx="3831894" cy="296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ode Physics">
            <a:extLst>
              <a:ext uri="{FF2B5EF4-FFF2-40B4-BE49-F238E27FC236}">
                <a16:creationId xmlns:a16="http://schemas.microsoft.com/office/drawing/2014/main" id="{2E382BB6-645C-3CCC-A784-DEA676BD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06" y="2766841"/>
            <a:ext cx="4208253" cy="35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72CB2DD-A4C5-845D-5E4D-5BB984865140}"/>
              </a:ext>
            </a:extLst>
          </p:cNvPr>
          <p:cNvSpPr txBox="1"/>
          <p:nvPr/>
        </p:nvSpPr>
        <p:spPr>
          <a:xfrm>
            <a:off x="7713557" y="667118"/>
            <a:ext cx="341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6AD4BA-82A2-BCF8-3793-84F8D4761A61}"/>
              </a:ext>
            </a:extLst>
          </p:cNvPr>
          <p:cNvSpPr txBox="1"/>
          <p:nvPr/>
        </p:nvSpPr>
        <p:spPr>
          <a:xfrm>
            <a:off x="1836658" y="671430"/>
            <a:ext cx="341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Biología</a:t>
            </a:r>
          </a:p>
        </p:txBody>
      </p:sp>
      <p:pic>
        <p:nvPicPr>
          <p:cNvPr id="4102" name="Picture 6" descr="Teorell, Torsten : Photographic Archive : The University of Chicago">
            <a:extLst>
              <a:ext uri="{FF2B5EF4-FFF2-40B4-BE49-F238E27FC236}">
                <a16:creationId xmlns:a16="http://schemas.microsoft.com/office/drawing/2014/main" id="{71D3C71B-BA05-CF23-8F5B-DAB53C2A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41" y="994669"/>
            <a:ext cx="1964173" cy="22627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A32B2AF-F9D1-E7B5-E2D5-DEBCA418FD45}"/>
              </a:ext>
            </a:extLst>
          </p:cNvPr>
          <p:cNvSpPr txBox="1"/>
          <p:nvPr/>
        </p:nvSpPr>
        <p:spPr>
          <a:xfrm>
            <a:off x="517364" y="3308216"/>
            <a:ext cx="1639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Torsten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Teorell</a:t>
            </a:r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(1905-1992)</a:t>
            </a:r>
          </a:p>
        </p:txBody>
      </p:sp>
      <p:pic>
        <p:nvPicPr>
          <p:cNvPr id="4104" name="Picture 8" descr="Biografía de William Shockley - William Bradford Shockley (Su vida,  historia, bio resumida)">
            <a:extLst>
              <a:ext uri="{FF2B5EF4-FFF2-40B4-BE49-F238E27FC236}">
                <a16:creationId xmlns:a16="http://schemas.microsoft.com/office/drawing/2014/main" id="{7A8801E4-D33B-7239-76CD-36F685CAB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84" y="969321"/>
            <a:ext cx="1639019" cy="22553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B3ADA5D-E8FD-2E12-712B-FDD7937F77A7}"/>
              </a:ext>
            </a:extLst>
          </p:cNvPr>
          <p:cNvSpPr txBox="1"/>
          <p:nvPr/>
        </p:nvSpPr>
        <p:spPr>
          <a:xfrm>
            <a:off x="6635290" y="3308215"/>
            <a:ext cx="2056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 B. Shockley</a:t>
            </a:r>
          </a:p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(1910-1989)</a:t>
            </a:r>
          </a:p>
        </p:txBody>
      </p:sp>
    </p:spTree>
    <p:extLst>
      <p:ext uri="{BB962C8B-B14F-4D97-AF65-F5344CB8AC3E}">
        <p14:creationId xmlns:p14="http://schemas.microsoft.com/office/powerpoint/2010/main" val="162690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71ECB-B109-48D7-11CC-C7477F92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C015D4A-89A7-E063-8614-3EB880B0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96" y="6433899"/>
            <a:ext cx="2584850" cy="365125"/>
          </a:xfrm>
        </p:spPr>
        <p:txBody>
          <a:bodyPr/>
          <a:lstStyle/>
          <a:p>
            <a:pPr algn="ctr" rtl="0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Manuel Hurtado Restrepo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392C0114-C4A7-F90B-924B-352732C431DD}"/>
              </a:ext>
            </a:extLst>
          </p:cNvPr>
          <p:cNvSpPr txBox="1">
            <a:spLocks/>
          </p:cNvSpPr>
          <p:nvPr/>
        </p:nvSpPr>
        <p:spPr>
          <a:xfrm>
            <a:off x="5551589" y="6433899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UCM/UPM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90B2DE-A919-C6FC-0FE0-3E020EB7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33899"/>
            <a:ext cx="780010" cy="365125"/>
          </a:xfrm>
        </p:spPr>
        <p:txBody>
          <a:bodyPr/>
          <a:lstStyle/>
          <a:p>
            <a:pPr algn="ctr" rtl="0"/>
            <a:fld id="{3A98EE3D-8CD1-4C3F-BD1C-C98C9596463C}" type="slidenum">
              <a:rPr lang="en-US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rtl="0"/>
              <a:t>9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FBD6FEA-6C3A-A92B-3ADA-D3AE402063E5}"/>
              </a:ext>
            </a:extLst>
          </p:cNvPr>
          <p:cNvSpPr txBox="1"/>
          <p:nvPr/>
        </p:nvSpPr>
        <p:spPr>
          <a:xfrm>
            <a:off x="586596" y="348338"/>
            <a:ext cx="78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Referencias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AFE44E-B162-0D14-42C4-7F311EDB3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6" y="1296076"/>
            <a:ext cx="2609984" cy="40070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5A3F814-DDC8-58EB-7FEF-4C793881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120" y="1295494"/>
            <a:ext cx="2584850" cy="4007638"/>
          </a:xfrm>
          <a:prstGeom prst="rect">
            <a:avLst/>
          </a:prstGeom>
        </p:spPr>
      </p:pic>
      <p:pic>
        <p:nvPicPr>
          <p:cNvPr id="6146" name="Picture 2" descr="Libro Ciencia e Ingenieria de Materiales De / Askeland Donald R. / Fulay  Pradeep P. - Buscalibre Internacional">
            <a:extLst>
              <a:ext uri="{FF2B5EF4-FFF2-40B4-BE49-F238E27FC236}">
                <a16:creationId xmlns:a16="http://schemas.microsoft.com/office/drawing/2014/main" id="{41CBAF99-A32C-ADCB-230C-A2B8A20D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596" y="1295494"/>
            <a:ext cx="2584850" cy="40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hysical Chemistry for the Life Sciences : Atkins, Peter, de Paula, Julio:  Amazon.es: Libros">
            <a:extLst>
              <a:ext uri="{FF2B5EF4-FFF2-40B4-BE49-F238E27FC236}">
                <a16:creationId xmlns:a16="http://schemas.microsoft.com/office/drawing/2014/main" id="{01E367DC-7D41-980F-405B-1F8F00EC9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469" y="1295494"/>
            <a:ext cx="2584850" cy="40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74716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05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1119503-6b46-4a43-a658-e1d3aca29592}" enabled="1" method="Standard" siteId="{0a25214f-ee52-483c-b96b-dc79f3227a6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{2701F590-EEBB-4CF8-B2CE-1B484B46D345}TFf0a5ceae-4542-492d-822e-d65a94fb0e1ed91c9099_win32-ce6bb8b1e531</Template>
  <TotalTime>1702</TotalTime>
  <Words>363</Words>
  <Application>Microsoft Office PowerPoint</Application>
  <PresentationFormat>Panorámica</PresentationFormat>
  <Paragraphs>78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Bookman Old Style</vt:lpstr>
      <vt:lpstr>Calibri</vt:lpstr>
      <vt:lpstr>Cambria Math</vt:lpstr>
      <vt:lpstr>Franklin Gothic Book</vt:lpstr>
      <vt:lpstr>Times New Roman</vt:lpstr>
      <vt:lpstr>Personalizado</vt:lpstr>
      <vt:lpstr>Difusión y Movimiento Browniano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Repsol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HURTADO RESTREPO, JUAN MANUEL</dc:creator>
  <cp:lastModifiedBy>Juan Manuel Hurtado Restrepo</cp:lastModifiedBy>
  <cp:revision>3</cp:revision>
  <dcterms:created xsi:type="dcterms:W3CDTF">2026-01-12T06:08:16Z</dcterms:created>
  <dcterms:modified xsi:type="dcterms:W3CDTF">2026-01-13T14:36:16Z</dcterms:modified>
</cp:coreProperties>
</file>